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81" r:id="rId5"/>
    <p:sldId id="364" r:id="rId6"/>
    <p:sldId id="383" r:id="rId7"/>
    <p:sldId id="395" r:id="rId8"/>
    <p:sldId id="403" r:id="rId9"/>
    <p:sldId id="402" r:id="rId10"/>
    <p:sldId id="407" r:id="rId11"/>
    <p:sldId id="423" r:id="rId12"/>
    <p:sldId id="422" r:id="rId13"/>
    <p:sldId id="424" r:id="rId14"/>
    <p:sldId id="425" r:id="rId15"/>
    <p:sldId id="427" r:id="rId16"/>
    <p:sldId id="410" r:id="rId17"/>
    <p:sldId id="421" r:id="rId18"/>
    <p:sldId id="420" r:id="rId19"/>
    <p:sldId id="409"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4A38D-80C2-4255-AE33-B637F67C3107}" v="120" dt="2024-04-08T13:31:34.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22" autoAdjust="0"/>
  </p:normalViewPr>
  <p:slideViewPr>
    <p:cSldViewPr snapToGrid="0">
      <p:cViewPr varScale="1">
        <p:scale>
          <a:sx n="86" d="100"/>
          <a:sy n="86" d="100"/>
        </p:scale>
        <p:origin x="562" y="72"/>
      </p:cViewPr>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D304A38D-80C2-4255-AE33-B637F67C3107}"/>
    <pc:docChg chg="undo custSel addSld delSld modSld sldOrd">
      <pc:chgData name="Ben Nienhuis" userId="2c6c04f1-77c7-44b5-a463-93386779ab63" providerId="ADAL" clId="{D304A38D-80C2-4255-AE33-B637F67C3107}" dt="2024-04-08T13:31:34.524" v="794" actId="20577"/>
      <pc:docMkLst>
        <pc:docMk/>
      </pc:docMkLst>
      <pc:sldChg chg="modSp mod">
        <pc:chgData name="Ben Nienhuis" userId="2c6c04f1-77c7-44b5-a463-93386779ab63" providerId="ADAL" clId="{D304A38D-80C2-4255-AE33-B637F67C3107}" dt="2024-04-08T12:07:19.353" v="14" actId="20577"/>
        <pc:sldMkLst>
          <pc:docMk/>
          <pc:sldMk cId="963201936" sldId="364"/>
        </pc:sldMkLst>
        <pc:spChg chg="mod">
          <ac:chgData name="Ben Nienhuis" userId="2c6c04f1-77c7-44b5-a463-93386779ab63" providerId="ADAL" clId="{D304A38D-80C2-4255-AE33-B637F67C3107}" dt="2024-04-08T12:07:19.353" v="14" actId="20577"/>
          <ac:spMkLst>
            <pc:docMk/>
            <pc:sldMk cId="963201936" sldId="364"/>
            <ac:spMk id="7" creationId="{21B2D228-5EE1-45E4-AAE7-83C454BA19BB}"/>
          </ac:spMkLst>
        </pc:spChg>
      </pc:sldChg>
      <pc:sldChg chg="delSp modSp add del mod modAnim">
        <pc:chgData name="Ben Nienhuis" userId="2c6c04f1-77c7-44b5-a463-93386779ab63" providerId="ADAL" clId="{D304A38D-80C2-4255-AE33-B637F67C3107}" dt="2024-04-08T12:11:27.757" v="116" actId="478"/>
        <pc:sldMkLst>
          <pc:docMk/>
          <pc:sldMk cId="2496845369" sldId="395"/>
        </pc:sldMkLst>
        <pc:spChg chg="mod">
          <ac:chgData name="Ben Nienhuis" userId="2c6c04f1-77c7-44b5-a463-93386779ab63" providerId="ADAL" clId="{D304A38D-80C2-4255-AE33-B637F67C3107}" dt="2024-04-08T12:11:24.552" v="114" actId="313"/>
          <ac:spMkLst>
            <pc:docMk/>
            <pc:sldMk cId="2496845369" sldId="395"/>
            <ac:spMk id="7" creationId="{21B2D228-5EE1-45E4-AAE7-83C454BA19BB}"/>
          </ac:spMkLst>
        </pc:spChg>
        <pc:picChg chg="del">
          <ac:chgData name="Ben Nienhuis" userId="2c6c04f1-77c7-44b5-a463-93386779ab63" providerId="ADAL" clId="{D304A38D-80C2-4255-AE33-B637F67C3107}" dt="2024-04-08T12:11:27.757" v="116" actId="478"/>
          <ac:picMkLst>
            <pc:docMk/>
            <pc:sldMk cId="2496845369" sldId="395"/>
            <ac:picMk id="3" creationId="{2BFCD964-136B-8CED-32C0-5318D5ECC6CD}"/>
          </ac:picMkLst>
        </pc:picChg>
        <pc:picChg chg="del">
          <ac:chgData name="Ben Nienhuis" userId="2c6c04f1-77c7-44b5-a463-93386779ab63" providerId="ADAL" clId="{D304A38D-80C2-4255-AE33-B637F67C3107}" dt="2024-04-08T12:11:26.313" v="115" actId="478"/>
          <ac:picMkLst>
            <pc:docMk/>
            <pc:sldMk cId="2496845369" sldId="395"/>
            <ac:picMk id="5" creationId="{81EBC3F3-F883-0DD6-0903-F92AC6E72013}"/>
          </ac:picMkLst>
        </pc:picChg>
      </pc:sldChg>
      <pc:sldChg chg="add del">
        <pc:chgData name="Ben Nienhuis" userId="2c6c04f1-77c7-44b5-a463-93386779ab63" providerId="ADAL" clId="{D304A38D-80C2-4255-AE33-B637F67C3107}" dt="2024-04-08T12:10:28.850" v="40" actId="47"/>
        <pc:sldMkLst>
          <pc:docMk/>
          <pc:sldMk cId="3554659444" sldId="396"/>
        </pc:sldMkLst>
      </pc:sldChg>
      <pc:sldChg chg="add del">
        <pc:chgData name="Ben Nienhuis" userId="2c6c04f1-77c7-44b5-a463-93386779ab63" providerId="ADAL" clId="{D304A38D-80C2-4255-AE33-B637F67C3107}" dt="2024-04-08T12:10:30.484" v="43" actId="47"/>
        <pc:sldMkLst>
          <pc:docMk/>
          <pc:sldMk cId="4072501733" sldId="397"/>
        </pc:sldMkLst>
      </pc:sldChg>
      <pc:sldChg chg="add del">
        <pc:chgData name="Ben Nienhuis" userId="2c6c04f1-77c7-44b5-a463-93386779ab63" providerId="ADAL" clId="{D304A38D-80C2-4255-AE33-B637F67C3107}" dt="2024-04-08T12:10:29.368" v="41" actId="47"/>
        <pc:sldMkLst>
          <pc:docMk/>
          <pc:sldMk cId="4230346076" sldId="398"/>
        </pc:sldMkLst>
      </pc:sldChg>
      <pc:sldChg chg="add del">
        <pc:chgData name="Ben Nienhuis" userId="2c6c04f1-77c7-44b5-a463-93386779ab63" providerId="ADAL" clId="{D304A38D-80C2-4255-AE33-B637F67C3107}" dt="2024-04-08T12:10:31.238" v="44" actId="47"/>
        <pc:sldMkLst>
          <pc:docMk/>
          <pc:sldMk cId="2871996392" sldId="399"/>
        </pc:sldMkLst>
      </pc:sldChg>
      <pc:sldChg chg="add del">
        <pc:chgData name="Ben Nienhuis" userId="2c6c04f1-77c7-44b5-a463-93386779ab63" providerId="ADAL" clId="{D304A38D-80C2-4255-AE33-B637F67C3107}" dt="2024-04-08T12:10:32.981" v="46" actId="47"/>
        <pc:sldMkLst>
          <pc:docMk/>
          <pc:sldMk cId="3071036589" sldId="400"/>
        </pc:sldMkLst>
      </pc:sldChg>
      <pc:sldChg chg="add del">
        <pc:chgData name="Ben Nienhuis" userId="2c6c04f1-77c7-44b5-a463-93386779ab63" providerId="ADAL" clId="{D304A38D-80C2-4255-AE33-B637F67C3107}" dt="2024-04-08T12:10:31.850" v="45" actId="47"/>
        <pc:sldMkLst>
          <pc:docMk/>
          <pc:sldMk cId="1989504121" sldId="401"/>
        </pc:sldMkLst>
      </pc:sldChg>
      <pc:sldChg chg="modSp">
        <pc:chgData name="Ben Nienhuis" userId="2c6c04f1-77c7-44b5-a463-93386779ab63" providerId="ADAL" clId="{D304A38D-80C2-4255-AE33-B637F67C3107}" dt="2024-04-08T12:12:22.866" v="130" actId="20577"/>
        <pc:sldMkLst>
          <pc:docMk/>
          <pc:sldMk cId="3583192365" sldId="402"/>
        </pc:sldMkLst>
        <pc:spChg chg="mod">
          <ac:chgData name="Ben Nienhuis" userId="2c6c04f1-77c7-44b5-a463-93386779ab63" providerId="ADAL" clId="{D304A38D-80C2-4255-AE33-B637F67C3107}" dt="2024-04-08T12:12:22.866" v="130" actId="20577"/>
          <ac:spMkLst>
            <pc:docMk/>
            <pc:sldMk cId="3583192365" sldId="402"/>
            <ac:spMk id="7" creationId="{21B2D228-5EE1-45E4-AAE7-83C454BA19BB}"/>
          </ac:spMkLst>
        </pc:spChg>
      </pc:sldChg>
      <pc:sldChg chg="modSp">
        <pc:chgData name="Ben Nienhuis" userId="2c6c04f1-77c7-44b5-a463-93386779ab63" providerId="ADAL" clId="{D304A38D-80C2-4255-AE33-B637F67C3107}" dt="2024-04-08T12:12:18.107" v="128" actId="20577"/>
        <pc:sldMkLst>
          <pc:docMk/>
          <pc:sldMk cId="1116507836" sldId="403"/>
        </pc:sldMkLst>
        <pc:spChg chg="mod">
          <ac:chgData name="Ben Nienhuis" userId="2c6c04f1-77c7-44b5-a463-93386779ab63" providerId="ADAL" clId="{D304A38D-80C2-4255-AE33-B637F67C3107}" dt="2024-04-08T12:12:18.107" v="128" actId="20577"/>
          <ac:spMkLst>
            <pc:docMk/>
            <pc:sldMk cId="1116507836" sldId="403"/>
            <ac:spMk id="7" creationId="{21B2D228-5EE1-45E4-AAE7-83C454BA19BB}"/>
          </ac:spMkLst>
        </pc:spChg>
      </pc:sldChg>
      <pc:sldChg chg="add del">
        <pc:chgData name="Ben Nienhuis" userId="2c6c04f1-77c7-44b5-a463-93386779ab63" providerId="ADAL" clId="{D304A38D-80C2-4255-AE33-B637F67C3107}" dt="2024-04-08T12:10:37.439" v="47" actId="47"/>
        <pc:sldMkLst>
          <pc:docMk/>
          <pc:sldMk cId="2546515139" sldId="404"/>
        </pc:sldMkLst>
      </pc:sldChg>
      <pc:sldChg chg="add del">
        <pc:chgData name="Ben Nienhuis" userId="2c6c04f1-77c7-44b5-a463-93386779ab63" providerId="ADAL" clId="{D304A38D-80C2-4255-AE33-B637F67C3107}" dt="2024-04-08T12:10:29.902" v="42" actId="47"/>
        <pc:sldMkLst>
          <pc:docMk/>
          <pc:sldMk cId="631069230" sldId="405"/>
        </pc:sldMkLst>
      </pc:sldChg>
      <pc:sldChg chg="add del">
        <pc:chgData name="Ben Nienhuis" userId="2c6c04f1-77c7-44b5-a463-93386779ab63" providerId="ADAL" clId="{D304A38D-80C2-4255-AE33-B637F67C3107}" dt="2024-04-08T12:10:39.341" v="48" actId="47"/>
        <pc:sldMkLst>
          <pc:docMk/>
          <pc:sldMk cId="2320122578" sldId="406"/>
        </pc:sldMkLst>
      </pc:sldChg>
      <pc:sldChg chg="modSp mod">
        <pc:chgData name="Ben Nienhuis" userId="2c6c04f1-77c7-44b5-a463-93386779ab63" providerId="ADAL" clId="{D304A38D-80C2-4255-AE33-B637F67C3107}" dt="2024-04-08T12:12:28.016" v="132" actId="6549"/>
        <pc:sldMkLst>
          <pc:docMk/>
          <pc:sldMk cId="3228280868" sldId="407"/>
        </pc:sldMkLst>
        <pc:spChg chg="mod">
          <ac:chgData name="Ben Nienhuis" userId="2c6c04f1-77c7-44b5-a463-93386779ab63" providerId="ADAL" clId="{D304A38D-80C2-4255-AE33-B637F67C3107}" dt="2024-04-08T12:12:28.016" v="132" actId="6549"/>
          <ac:spMkLst>
            <pc:docMk/>
            <pc:sldMk cId="3228280868" sldId="407"/>
            <ac:spMk id="7" creationId="{21B2D228-5EE1-45E4-AAE7-83C454BA19BB}"/>
          </ac:spMkLst>
        </pc:spChg>
      </pc:sldChg>
      <pc:sldChg chg="addSp delSp modSp add del mod">
        <pc:chgData name="Ben Nienhuis" userId="2c6c04f1-77c7-44b5-a463-93386779ab63" providerId="ADAL" clId="{D304A38D-80C2-4255-AE33-B637F67C3107}" dt="2024-04-08T13:26:23.723" v="680" actId="47"/>
        <pc:sldMkLst>
          <pc:docMk/>
          <pc:sldMk cId="3444042713" sldId="408"/>
        </pc:sldMkLst>
        <pc:spChg chg="mod">
          <ac:chgData name="Ben Nienhuis" userId="2c6c04f1-77c7-44b5-a463-93386779ab63" providerId="ADAL" clId="{D304A38D-80C2-4255-AE33-B637F67C3107}" dt="2024-04-08T12:31:31.901" v="138" actId="12"/>
          <ac:spMkLst>
            <pc:docMk/>
            <pc:sldMk cId="3444042713" sldId="408"/>
            <ac:spMk id="7" creationId="{21B2D228-5EE1-45E4-AAE7-83C454BA19BB}"/>
          </ac:spMkLst>
        </pc:spChg>
        <pc:picChg chg="del">
          <ac:chgData name="Ben Nienhuis" userId="2c6c04f1-77c7-44b5-a463-93386779ab63" providerId="ADAL" clId="{D304A38D-80C2-4255-AE33-B637F67C3107}" dt="2024-04-08T12:12:39.044" v="136" actId="478"/>
          <ac:picMkLst>
            <pc:docMk/>
            <pc:sldMk cId="3444042713" sldId="408"/>
            <ac:picMk id="3" creationId="{155515B6-2F24-ADFD-5FCD-0512A4E7CF05}"/>
          </ac:picMkLst>
        </pc:picChg>
        <pc:picChg chg="add del">
          <ac:chgData name="Ben Nienhuis" userId="2c6c04f1-77c7-44b5-a463-93386779ab63" providerId="ADAL" clId="{D304A38D-80C2-4255-AE33-B637F67C3107}" dt="2024-04-08T12:31:46.721" v="141" actId="478"/>
          <ac:picMkLst>
            <pc:docMk/>
            <pc:sldMk cId="3444042713" sldId="408"/>
            <ac:picMk id="4" creationId="{9D179E67-054F-7320-5889-F9AE88001AF3}"/>
          </ac:picMkLst>
        </pc:picChg>
        <pc:picChg chg="add mod">
          <ac:chgData name="Ben Nienhuis" userId="2c6c04f1-77c7-44b5-a463-93386779ab63" providerId="ADAL" clId="{D304A38D-80C2-4255-AE33-B637F67C3107}" dt="2024-04-08T12:33:32.175" v="143" actId="1076"/>
          <ac:picMkLst>
            <pc:docMk/>
            <pc:sldMk cId="3444042713" sldId="408"/>
            <ac:picMk id="6" creationId="{864B0C36-8940-4CB3-5FED-908735F50132}"/>
          </ac:picMkLst>
        </pc:picChg>
      </pc:sldChg>
      <pc:sldChg chg="addSp modSp add mod modAnim">
        <pc:chgData name="Ben Nienhuis" userId="2c6c04f1-77c7-44b5-a463-93386779ab63" providerId="ADAL" clId="{D304A38D-80C2-4255-AE33-B637F67C3107}" dt="2024-04-08T13:27:49.278" v="771"/>
        <pc:sldMkLst>
          <pc:docMk/>
          <pc:sldMk cId="4256050745" sldId="409"/>
        </pc:sldMkLst>
        <pc:spChg chg="add mod">
          <ac:chgData name="Ben Nienhuis" userId="2c6c04f1-77c7-44b5-a463-93386779ab63" providerId="ADAL" clId="{D304A38D-80C2-4255-AE33-B637F67C3107}" dt="2024-04-08T13:27:31.363" v="768" actId="1076"/>
          <ac:spMkLst>
            <pc:docMk/>
            <pc:sldMk cId="4256050745" sldId="409"/>
            <ac:spMk id="2" creationId="{5B358E74-6334-B0B8-B0E9-1FACB27B20A5}"/>
          </ac:spMkLst>
        </pc:spChg>
        <pc:spChg chg="add mod">
          <ac:chgData name="Ben Nienhuis" userId="2c6c04f1-77c7-44b5-a463-93386779ab63" providerId="ADAL" clId="{D304A38D-80C2-4255-AE33-B637F67C3107}" dt="2024-04-08T13:27:36.755" v="769" actId="1076"/>
          <ac:spMkLst>
            <pc:docMk/>
            <pc:sldMk cId="4256050745" sldId="409"/>
            <ac:spMk id="3" creationId="{0E439C30-79C9-E1F3-95C6-4B5D12B5BF95}"/>
          </ac:spMkLst>
        </pc:spChg>
      </pc:sldChg>
      <pc:sldChg chg="addSp delSp modSp add mod ord">
        <pc:chgData name="Ben Nienhuis" userId="2c6c04f1-77c7-44b5-a463-93386779ab63" providerId="ADAL" clId="{D304A38D-80C2-4255-AE33-B637F67C3107}" dt="2024-04-08T13:31:34.524" v="794" actId="20577"/>
        <pc:sldMkLst>
          <pc:docMk/>
          <pc:sldMk cId="3433555787" sldId="410"/>
        </pc:sldMkLst>
        <pc:spChg chg="add mod">
          <ac:chgData name="Ben Nienhuis" userId="2c6c04f1-77c7-44b5-a463-93386779ab63" providerId="ADAL" clId="{D304A38D-80C2-4255-AE33-B637F67C3107}" dt="2024-04-08T13:31:34.524" v="794" actId="20577"/>
          <ac:spMkLst>
            <pc:docMk/>
            <pc:sldMk cId="3433555787" sldId="410"/>
            <ac:spMk id="3" creationId="{B524A6BA-8CB3-F4ED-B259-BFA3C8CD6192}"/>
          </ac:spMkLst>
        </pc:spChg>
        <pc:spChg chg="mod">
          <ac:chgData name="Ben Nienhuis" userId="2c6c04f1-77c7-44b5-a463-93386779ab63" providerId="ADAL" clId="{D304A38D-80C2-4255-AE33-B637F67C3107}" dt="2024-04-08T12:35:40.204" v="235" actId="20577"/>
          <ac:spMkLst>
            <pc:docMk/>
            <pc:sldMk cId="3433555787" sldId="410"/>
            <ac:spMk id="7" creationId="{21B2D228-5EE1-45E4-AAE7-83C454BA19BB}"/>
          </ac:spMkLst>
        </pc:spChg>
        <pc:picChg chg="add mod">
          <ac:chgData name="Ben Nienhuis" userId="2c6c04f1-77c7-44b5-a463-93386779ab63" providerId="ADAL" clId="{D304A38D-80C2-4255-AE33-B637F67C3107}" dt="2024-04-08T13:19:11.944" v="622" actId="1076"/>
          <ac:picMkLst>
            <pc:docMk/>
            <pc:sldMk cId="3433555787" sldId="410"/>
            <ac:picMk id="2" creationId="{AA10DE4B-509A-ADE5-C35E-1ECBDC2CEC52}"/>
          </ac:picMkLst>
        </pc:picChg>
        <pc:picChg chg="del">
          <ac:chgData name="Ben Nienhuis" userId="2c6c04f1-77c7-44b5-a463-93386779ab63" providerId="ADAL" clId="{D304A38D-80C2-4255-AE33-B637F67C3107}" dt="2024-04-08T12:33:48.592" v="145" actId="478"/>
          <ac:picMkLst>
            <pc:docMk/>
            <pc:sldMk cId="3433555787" sldId="410"/>
            <ac:picMk id="6" creationId="{864B0C36-8940-4CB3-5FED-908735F50132}"/>
          </ac:picMkLst>
        </pc:picChg>
      </pc:sldChg>
      <pc:sldChg chg="add del">
        <pc:chgData name="Ben Nienhuis" userId="2c6c04f1-77c7-44b5-a463-93386779ab63" providerId="ADAL" clId="{D304A38D-80C2-4255-AE33-B637F67C3107}" dt="2024-04-08T13:23:21.283" v="665" actId="47"/>
        <pc:sldMkLst>
          <pc:docMk/>
          <pc:sldMk cId="1422633093" sldId="411"/>
        </pc:sldMkLst>
      </pc:sldChg>
      <pc:sldChg chg="add del">
        <pc:chgData name="Ben Nienhuis" userId="2c6c04f1-77c7-44b5-a463-93386779ab63" providerId="ADAL" clId="{D304A38D-80C2-4255-AE33-B637F67C3107}" dt="2024-04-08T13:23:20.434" v="664" actId="47"/>
        <pc:sldMkLst>
          <pc:docMk/>
          <pc:sldMk cId="803468176" sldId="412"/>
        </pc:sldMkLst>
      </pc:sldChg>
      <pc:sldChg chg="add del">
        <pc:chgData name="Ben Nienhuis" userId="2c6c04f1-77c7-44b5-a463-93386779ab63" providerId="ADAL" clId="{D304A38D-80C2-4255-AE33-B637F67C3107}" dt="2024-04-08T13:23:19.578" v="663" actId="47"/>
        <pc:sldMkLst>
          <pc:docMk/>
          <pc:sldMk cId="2427984561" sldId="413"/>
        </pc:sldMkLst>
      </pc:sldChg>
      <pc:sldChg chg="add del">
        <pc:chgData name="Ben Nienhuis" userId="2c6c04f1-77c7-44b5-a463-93386779ab63" providerId="ADAL" clId="{D304A38D-80C2-4255-AE33-B637F67C3107}" dt="2024-04-08T13:23:18.663" v="662" actId="47"/>
        <pc:sldMkLst>
          <pc:docMk/>
          <pc:sldMk cId="3356583973" sldId="414"/>
        </pc:sldMkLst>
      </pc:sldChg>
      <pc:sldChg chg="add del">
        <pc:chgData name="Ben Nienhuis" userId="2c6c04f1-77c7-44b5-a463-93386779ab63" providerId="ADAL" clId="{D304A38D-80C2-4255-AE33-B637F67C3107}" dt="2024-04-08T13:23:17.768" v="661" actId="47"/>
        <pc:sldMkLst>
          <pc:docMk/>
          <pc:sldMk cId="3546525609" sldId="415"/>
        </pc:sldMkLst>
      </pc:sldChg>
      <pc:sldChg chg="add del">
        <pc:chgData name="Ben Nienhuis" userId="2c6c04f1-77c7-44b5-a463-93386779ab63" providerId="ADAL" clId="{D304A38D-80C2-4255-AE33-B637F67C3107}" dt="2024-04-08T13:23:16.901" v="660" actId="47"/>
        <pc:sldMkLst>
          <pc:docMk/>
          <pc:sldMk cId="1511714325" sldId="416"/>
        </pc:sldMkLst>
      </pc:sldChg>
      <pc:sldChg chg="add del">
        <pc:chgData name="Ben Nienhuis" userId="2c6c04f1-77c7-44b5-a463-93386779ab63" providerId="ADAL" clId="{D304A38D-80C2-4255-AE33-B637F67C3107}" dt="2024-04-08T13:23:15.907" v="659" actId="47"/>
        <pc:sldMkLst>
          <pc:docMk/>
          <pc:sldMk cId="3950671518" sldId="417"/>
        </pc:sldMkLst>
      </pc:sldChg>
      <pc:sldChg chg="add del">
        <pc:chgData name="Ben Nienhuis" userId="2c6c04f1-77c7-44b5-a463-93386779ab63" providerId="ADAL" clId="{D304A38D-80C2-4255-AE33-B637F67C3107}" dt="2024-04-08T13:23:14.437" v="658" actId="47"/>
        <pc:sldMkLst>
          <pc:docMk/>
          <pc:sldMk cId="2489829624" sldId="418"/>
        </pc:sldMkLst>
      </pc:sldChg>
      <pc:sldChg chg="add del">
        <pc:chgData name="Ben Nienhuis" userId="2c6c04f1-77c7-44b5-a463-93386779ab63" providerId="ADAL" clId="{D304A38D-80C2-4255-AE33-B637F67C3107}" dt="2024-04-08T13:23:10.742" v="657" actId="47"/>
        <pc:sldMkLst>
          <pc:docMk/>
          <pc:sldMk cId="1663064946" sldId="419"/>
        </pc:sldMkLst>
      </pc:sldChg>
      <pc:sldChg chg="addSp modSp add mod">
        <pc:chgData name="Ben Nienhuis" userId="2c6c04f1-77c7-44b5-a463-93386779ab63" providerId="ADAL" clId="{D304A38D-80C2-4255-AE33-B637F67C3107}" dt="2024-04-08T13:22:24.734" v="656" actId="14100"/>
        <pc:sldMkLst>
          <pc:docMk/>
          <pc:sldMk cId="2518624265" sldId="420"/>
        </pc:sldMkLst>
        <pc:picChg chg="add mod">
          <ac:chgData name="Ben Nienhuis" userId="2c6c04f1-77c7-44b5-a463-93386779ab63" providerId="ADAL" clId="{D304A38D-80C2-4255-AE33-B637F67C3107}" dt="2024-04-08T13:22:24.734" v="656" actId="14100"/>
          <ac:picMkLst>
            <pc:docMk/>
            <pc:sldMk cId="2518624265" sldId="420"/>
            <ac:picMk id="3" creationId="{9E1716DB-C4C3-E357-457E-88343AEFA08A}"/>
          </ac:picMkLst>
        </pc:picChg>
      </pc:sldChg>
      <pc:sldChg chg="addSp modSp add mod modAnim">
        <pc:chgData name="Ben Nienhuis" userId="2c6c04f1-77c7-44b5-a463-93386779ab63" providerId="ADAL" clId="{D304A38D-80C2-4255-AE33-B637F67C3107}" dt="2024-04-08T13:21:04.257" v="650"/>
        <pc:sldMkLst>
          <pc:docMk/>
          <pc:sldMk cId="1836436144" sldId="421"/>
        </pc:sldMkLst>
        <pc:spChg chg="mod">
          <ac:chgData name="Ben Nienhuis" userId="2c6c04f1-77c7-44b5-a463-93386779ab63" providerId="ADAL" clId="{D304A38D-80C2-4255-AE33-B637F67C3107}" dt="2024-04-08T13:19:43.685" v="638" actId="20577"/>
          <ac:spMkLst>
            <pc:docMk/>
            <pc:sldMk cId="1836436144" sldId="421"/>
            <ac:spMk id="7" creationId="{21B2D228-5EE1-45E4-AAE7-83C454BA19BB}"/>
          </ac:spMkLst>
        </pc:spChg>
        <pc:picChg chg="add mod">
          <ac:chgData name="Ben Nienhuis" userId="2c6c04f1-77c7-44b5-a463-93386779ab63" providerId="ADAL" clId="{D304A38D-80C2-4255-AE33-B637F67C3107}" dt="2024-04-08T13:19:49.873" v="640" actId="1076"/>
          <ac:picMkLst>
            <pc:docMk/>
            <pc:sldMk cId="1836436144" sldId="421"/>
            <ac:picMk id="3" creationId="{5F7C6E99-E488-A8E3-2D97-C8004537BD7E}"/>
          </ac:picMkLst>
        </pc:picChg>
        <pc:picChg chg="add mod">
          <ac:chgData name="Ben Nienhuis" userId="2c6c04f1-77c7-44b5-a463-93386779ab63" providerId="ADAL" clId="{D304A38D-80C2-4255-AE33-B637F67C3107}" dt="2024-04-08T13:20:08.233" v="642" actId="1076"/>
          <ac:picMkLst>
            <pc:docMk/>
            <pc:sldMk cId="1836436144" sldId="421"/>
            <ac:picMk id="5" creationId="{36E01EE5-870A-90A5-5A50-F9EE377F2FFD}"/>
          </ac:picMkLst>
        </pc:picChg>
        <pc:picChg chg="add mod">
          <ac:chgData name="Ben Nienhuis" userId="2c6c04f1-77c7-44b5-a463-93386779ab63" providerId="ADAL" clId="{D304A38D-80C2-4255-AE33-B637F67C3107}" dt="2024-04-08T13:20:30.871" v="645" actId="14100"/>
          <ac:picMkLst>
            <pc:docMk/>
            <pc:sldMk cId="1836436144" sldId="421"/>
            <ac:picMk id="8" creationId="{8B444C54-AFE3-C0B2-AFAB-F849CB1B4542}"/>
          </ac:picMkLst>
        </pc:picChg>
      </pc:sldChg>
      <pc:sldChg chg="addSp delSp modSp add mod ord modAnim">
        <pc:chgData name="Ben Nienhuis" userId="2c6c04f1-77c7-44b5-a463-93386779ab63" providerId="ADAL" clId="{D304A38D-80C2-4255-AE33-B637F67C3107}" dt="2024-04-08T13:25:03.592" v="672"/>
        <pc:sldMkLst>
          <pc:docMk/>
          <pc:sldMk cId="875674161" sldId="422"/>
        </pc:sldMkLst>
        <pc:spChg chg="mod">
          <ac:chgData name="Ben Nienhuis" userId="2c6c04f1-77c7-44b5-a463-93386779ab63" providerId="ADAL" clId="{D304A38D-80C2-4255-AE33-B637F67C3107}" dt="2024-04-08T13:02:04.073" v="395" actId="114"/>
          <ac:spMkLst>
            <pc:docMk/>
            <pc:sldMk cId="875674161" sldId="422"/>
            <ac:spMk id="7" creationId="{21B2D228-5EE1-45E4-AAE7-83C454BA19BB}"/>
          </ac:spMkLst>
        </pc:spChg>
        <pc:picChg chg="add del mod">
          <ac:chgData name="Ben Nienhuis" userId="2c6c04f1-77c7-44b5-a463-93386779ab63" providerId="ADAL" clId="{D304A38D-80C2-4255-AE33-B637F67C3107}" dt="2024-04-08T12:41:00.042" v="304" actId="478"/>
          <ac:picMkLst>
            <pc:docMk/>
            <pc:sldMk cId="875674161" sldId="422"/>
            <ac:picMk id="2" creationId="{4CBC18D2-31EE-0A6F-826B-22DE0E08F75C}"/>
          </ac:picMkLst>
        </pc:picChg>
        <pc:picChg chg="add mod">
          <ac:chgData name="Ben Nienhuis" userId="2c6c04f1-77c7-44b5-a463-93386779ab63" providerId="ADAL" clId="{D304A38D-80C2-4255-AE33-B637F67C3107}" dt="2024-04-08T13:02:46.891" v="397" actId="1076"/>
          <ac:picMkLst>
            <pc:docMk/>
            <pc:sldMk cId="875674161" sldId="422"/>
            <ac:picMk id="4" creationId="{6FC01CC1-1AE2-8AC9-1BCF-1FDDABE1319D}"/>
          </ac:picMkLst>
        </pc:picChg>
      </pc:sldChg>
      <pc:sldChg chg="add ord">
        <pc:chgData name="Ben Nienhuis" userId="2c6c04f1-77c7-44b5-a463-93386779ab63" providerId="ADAL" clId="{D304A38D-80C2-4255-AE33-B637F67C3107}" dt="2024-04-08T12:57:28.496" v="306"/>
        <pc:sldMkLst>
          <pc:docMk/>
          <pc:sldMk cId="906205967" sldId="423"/>
        </pc:sldMkLst>
      </pc:sldChg>
      <pc:sldChg chg="modSp add mod modAnim">
        <pc:chgData name="Ben Nienhuis" userId="2c6c04f1-77c7-44b5-a463-93386779ab63" providerId="ADAL" clId="{D304A38D-80C2-4255-AE33-B637F67C3107}" dt="2024-04-08T13:25:41.830" v="676"/>
        <pc:sldMkLst>
          <pc:docMk/>
          <pc:sldMk cId="1034047349" sldId="424"/>
        </pc:sldMkLst>
        <pc:spChg chg="mod">
          <ac:chgData name="Ben Nienhuis" userId="2c6c04f1-77c7-44b5-a463-93386779ab63" providerId="ADAL" clId="{D304A38D-80C2-4255-AE33-B637F67C3107}" dt="2024-04-08T13:07:16.463" v="561" actId="6549"/>
          <ac:spMkLst>
            <pc:docMk/>
            <pc:sldMk cId="1034047349" sldId="424"/>
            <ac:spMk id="7" creationId="{21B2D228-5EE1-45E4-AAE7-83C454BA19BB}"/>
          </ac:spMkLst>
        </pc:spChg>
      </pc:sldChg>
      <pc:sldChg chg="modSp add mod modAnim">
        <pc:chgData name="Ben Nienhuis" userId="2c6c04f1-77c7-44b5-a463-93386779ab63" providerId="ADAL" clId="{D304A38D-80C2-4255-AE33-B637F67C3107}" dt="2024-04-08T13:25:56.309" v="678"/>
        <pc:sldMkLst>
          <pc:docMk/>
          <pc:sldMk cId="1905684735" sldId="425"/>
        </pc:sldMkLst>
        <pc:spChg chg="mod">
          <ac:chgData name="Ben Nienhuis" userId="2c6c04f1-77c7-44b5-a463-93386779ab63" providerId="ADAL" clId="{D304A38D-80C2-4255-AE33-B637F67C3107}" dt="2024-04-08T13:10:26.963" v="610" actId="20577"/>
          <ac:spMkLst>
            <pc:docMk/>
            <pc:sldMk cId="1905684735" sldId="425"/>
            <ac:spMk id="7" creationId="{21B2D228-5EE1-45E4-AAE7-83C454BA19BB}"/>
          </ac:spMkLst>
        </pc:spChg>
      </pc:sldChg>
      <pc:sldChg chg="add del">
        <pc:chgData name="Ben Nienhuis" userId="2c6c04f1-77c7-44b5-a463-93386779ab63" providerId="ADAL" clId="{D304A38D-80C2-4255-AE33-B637F67C3107}" dt="2024-04-08T13:26:14.095" v="679" actId="47"/>
        <pc:sldMkLst>
          <pc:docMk/>
          <pc:sldMk cId="3996872238" sldId="426"/>
        </pc:sldMkLst>
      </pc:sldChg>
      <pc:sldChg chg="addSp modSp add mod">
        <pc:chgData name="Ben Nienhuis" userId="2c6c04f1-77c7-44b5-a463-93386779ab63" providerId="ADAL" clId="{D304A38D-80C2-4255-AE33-B637F67C3107}" dt="2024-04-08T13:30:19.037" v="782" actId="20577"/>
        <pc:sldMkLst>
          <pc:docMk/>
          <pc:sldMk cId="2927775083" sldId="427"/>
        </pc:sldMkLst>
        <pc:spChg chg="add mod">
          <ac:chgData name="Ben Nienhuis" userId="2c6c04f1-77c7-44b5-a463-93386779ab63" providerId="ADAL" clId="{D304A38D-80C2-4255-AE33-B637F67C3107}" dt="2024-04-08T13:30:19.037" v="782" actId="20577"/>
          <ac:spMkLst>
            <pc:docMk/>
            <pc:sldMk cId="2927775083" sldId="427"/>
            <ac:spMk id="2" creationId="{AE5D4E7B-00E5-6BCD-8A82-EFE9BFB8F1C1}"/>
          </ac:spMkLst>
        </pc:spChg>
        <pc:spChg chg="mod">
          <ac:chgData name="Ben Nienhuis" userId="2c6c04f1-77c7-44b5-a463-93386779ab63" providerId="ADAL" clId="{D304A38D-80C2-4255-AE33-B637F67C3107}" dt="2024-04-08T13:16:54.103" v="617" actId="114"/>
          <ac:spMkLst>
            <pc:docMk/>
            <pc:sldMk cId="2927775083" sldId="427"/>
            <ac:spMk id="7" creationId="{21B2D228-5EE1-45E4-AAE7-83C454BA19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8-4-2024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C0151-8F34-4187-914F-64757FB045EA}" type="datetimeFigureOut">
              <a:rPr lang="nl-NL" smtClean="0"/>
              <a:t>8-4-2024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5658-D67C-406B-94AD-86F6B9C6510E}" type="slidenum">
              <a:rPr lang="nl-NL" smtClean="0"/>
              <a:t>‹nr.›</a:t>
            </a:fld>
            <a:endParaRPr lang="nl-NL"/>
          </a:p>
        </p:txBody>
      </p:sp>
    </p:spTree>
    <p:extLst>
      <p:ext uri="{BB962C8B-B14F-4D97-AF65-F5344CB8AC3E}">
        <p14:creationId xmlns:p14="http://schemas.microsoft.com/office/powerpoint/2010/main" val="55108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373673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11</a:t>
            </a:fld>
            <a:endParaRPr lang="nl-NL"/>
          </a:p>
        </p:txBody>
      </p:sp>
    </p:spTree>
    <p:extLst>
      <p:ext uri="{BB962C8B-B14F-4D97-AF65-F5344CB8AC3E}">
        <p14:creationId xmlns:p14="http://schemas.microsoft.com/office/powerpoint/2010/main" val="79807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313175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7570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3739525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15</a:t>
            </a:fld>
            <a:endParaRPr lang="nl-NL"/>
          </a:p>
        </p:txBody>
      </p:sp>
    </p:spTree>
    <p:extLst>
      <p:ext uri="{BB962C8B-B14F-4D97-AF65-F5344CB8AC3E}">
        <p14:creationId xmlns:p14="http://schemas.microsoft.com/office/powerpoint/2010/main" val="1862620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16</a:t>
            </a:fld>
            <a:endParaRPr lang="nl-NL"/>
          </a:p>
        </p:txBody>
      </p:sp>
    </p:spTree>
    <p:extLst>
      <p:ext uri="{BB962C8B-B14F-4D97-AF65-F5344CB8AC3E}">
        <p14:creationId xmlns:p14="http://schemas.microsoft.com/office/powerpoint/2010/main" val="336011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149917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400332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315396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89811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10584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180893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101225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10</a:t>
            </a:fld>
            <a:endParaRPr lang="nl-NL"/>
          </a:p>
        </p:txBody>
      </p:sp>
    </p:spTree>
    <p:extLst>
      <p:ext uri="{BB962C8B-B14F-4D97-AF65-F5344CB8AC3E}">
        <p14:creationId xmlns:p14="http://schemas.microsoft.com/office/powerpoint/2010/main" val="2806918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8-4-2024</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62190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sustainablefootprint.org/nl/about-this-project/sustainable-footprint/#:~:text=Deze%20voetafdruk%20is%20een%20globale,lokaal%2C%20nationaal%2C%20internationa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footprintchallenge.n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voetafdruktest.wwf.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keurmerkenwijzer.n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keurmerkenwijzer.nl/"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E313244-CB29-B637-ADD7-89B3088E03E1}"/>
              </a:ext>
            </a:extLst>
          </p:cNvPr>
          <p:cNvPicPr>
            <a:picLocks noChangeAspect="1"/>
          </p:cNvPicPr>
          <p:nvPr/>
        </p:nvPicPr>
        <p:blipFill>
          <a:blip r:embed="rId2"/>
          <a:stretch>
            <a:fillRect/>
          </a:stretch>
        </p:blipFill>
        <p:spPr>
          <a:xfrm>
            <a:off x="4203918" y="813473"/>
            <a:ext cx="5285348" cy="1566472"/>
          </a:xfrm>
          <a:prstGeom prst="rect">
            <a:avLst/>
          </a:prstGeom>
        </p:spPr>
      </p:pic>
    </p:spTree>
    <p:extLst>
      <p:ext uri="{BB962C8B-B14F-4D97-AF65-F5344CB8AC3E}">
        <p14:creationId xmlns:p14="http://schemas.microsoft.com/office/powerpoint/2010/main" val="112636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5016758"/>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Bij het opstellen van de duurzame voetafdruk kijken we naar:</a:t>
            </a:r>
          </a:p>
          <a:p>
            <a:endParaRPr lang="nl-NL" sz="2400" dirty="0"/>
          </a:p>
          <a:p>
            <a:pPr marL="342900" indent="-342900">
              <a:buFont typeface="Arial" panose="020B0604020202020204" pitchFamily="34" charset="0"/>
              <a:buChar char="•"/>
            </a:pPr>
            <a:r>
              <a:rPr lang="nl-NL" sz="2400" dirty="0"/>
              <a:t>Fair Earth Share</a:t>
            </a:r>
          </a:p>
          <a:p>
            <a:r>
              <a:rPr lang="nl-NL" sz="1600" i="1" dirty="0"/>
              <a:t>Vergelijk tussen werkelijk gebruikte oppervlakte en beschikbare oppervlakte</a:t>
            </a:r>
          </a:p>
          <a:p>
            <a:r>
              <a:rPr lang="nl-NL" sz="1600" i="1" dirty="0"/>
              <a:t> </a:t>
            </a:r>
          </a:p>
          <a:p>
            <a:pPr marL="342900" indent="-342900">
              <a:buFont typeface="Arial" panose="020B0604020202020204" pitchFamily="34" charset="0"/>
              <a:buChar char="•"/>
            </a:pPr>
            <a:r>
              <a:rPr lang="nl-NL" sz="2400" dirty="0"/>
              <a:t>Maat voor Duurzaamheid</a:t>
            </a:r>
          </a:p>
          <a:p>
            <a:r>
              <a:rPr lang="nl-NL" sz="1600" i="1" dirty="0"/>
              <a:t>Uit berekeningen blijkt dat de levenswijze in de ontwikkelde landen zorgt voor een voetafdruk die groter (gemiddeld tussen de 3 en 6 hectare) is dan de ‘Fair Earth Share’. Dit betekent dat de levenswijze van deze landen ten koste gaat van andere landen of toekomstige generaties en dat deze levenswijze als niet-duurzaam kan worden beschouwd.</a:t>
            </a:r>
          </a:p>
          <a:p>
            <a:pPr marL="342900" indent="-342900">
              <a:buFont typeface="Arial" panose="020B0604020202020204" pitchFamily="34" charset="0"/>
              <a:buChar char="•"/>
            </a:pPr>
            <a:endParaRPr lang="nl-NL" sz="1600" i="1" dirty="0"/>
          </a:p>
          <a:p>
            <a:pPr marL="342900" indent="-342900">
              <a:buFont typeface="Arial" panose="020B0604020202020204" pitchFamily="34" charset="0"/>
              <a:buChar char="•"/>
            </a:pPr>
            <a:endParaRPr lang="nl-NL" sz="2400" dirty="0"/>
          </a:p>
        </p:txBody>
      </p:sp>
      <p:pic>
        <p:nvPicPr>
          <p:cNvPr id="4" name="Afbeelding 3">
            <a:extLst>
              <a:ext uri="{FF2B5EF4-FFF2-40B4-BE49-F238E27FC236}">
                <a16:creationId xmlns:a16="http://schemas.microsoft.com/office/drawing/2014/main" id="{6FC01CC1-1AE2-8AC9-1BCF-1FDDABE1319D}"/>
              </a:ext>
            </a:extLst>
          </p:cNvPr>
          <p:cNvPicPr>
            <a:picLocks noChangeAspect="1"/>
          </p:cNvPicPr>
          <p:nvPr/>
        </p:nvPicPr>
        <p:blipFill>
          <a:blip r:embed="rId3"/>
          <a:stretch>
            <a:fillRect/>
          </a:stretch>
        </p:blipFill>
        <p:spPr>
          <a:xfrm>
            <a:off x="3898337" y="5849579"/>
            <a:ext cx="4168501" cy="662997"/>
          </a:xfrm>
          <a:prstGeom prst="rect">
            <a:avLst/>
          </a:prstGeom>
        </p:spPr>
      </p:pic>
    </p:spTree>
    <p:extLst>
      <p:ext uri="{BB962C8B-B14F-4D97-AF65-F5344CB8AC3E}">
        <p14:creationId xmlns:p14="http://schemas.microsoft.com/office/powerpoint/2010/main" val="103404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4154984"/>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Duurzame ontwikkeling en de Ecologische Voetafdruk</a:t>
            </a:r>
          </a:p>
          <a:p>
            <a:endParaRPr lang="nl-NL" sz="2400" dirty="0"/>
          </a:p>
          <a:p>
            <a:r>
              <a:rPr lang="nl-NL" sz="2400" dirty="0"/>
              <a:t>Actie punten:</a:t>
            </a:r>
          </a:p>
          <a:p>
            <a:pPr marL="342900" indent="-342900">
              <a:buFont typeface="Arial" panose="020B0604020202020204" pitchFamily="34" charset="0"/>
              <a:buChar char="•"/>
            </a:pPr>
            <a:r>
              <a:rPr lang="nl-NL" sz="2400" dirty="0"/>
              <a:t>De productiviteit per oppervlakte-eenheid land </a:t>
            </a:r>
          </a:p>
          <a:p>
            <a:pPr marL="342900" indent="-342900">
              <a:buFont typeface="Arial" panose="020B0604020202020204" pitchFamily="34" charset="0"/>
              <a:buChar char="•"/>
            </a:pPr>
            <a:r>
              <a:rPr lang="nl-NL" sz="2400" dirty="0"/>
              <a:t>Een efficiënter gebruik van natuurlijke bronnen </a:t>
            </a:r>
          </a:p>
          <a:p>
            <a:pPr marL="342900" indent="-342900">
              <a:buFont typeface="Arial" panose="020B0604020202020204" pitchFamily="34" charset="0"/>
              <a:buChar char="•"/>
            </a:pPr>
            <a:r>
              <a:rPr lang="nl-NL" sz="2400" dirty="0"/>
              <a:t>De totale consumptie verminderen door het inkrimpen van de bevolking en het beperken van het persoonlijke verbruik </a:t>
            </a:r>
          </a:p>
          <a:p>
            <a:endParaRPr lang="nl-NL" sz="2400" dirty="0"/>
          </a:p>
        </p:txBody>
      </p:sp>
      <p:pic>
        <p:nvPicPr>
          <p:cNvPr id="4" name="Afbeelding 3">
            <a:extLst>
              <a:ext uri="{FF2B5EF4-FFF2-40B4-BE49-F238E27FC236}">
                <a16:creationId xmlns:a16="http://schemas.microsoft.com/office/drawing/2014/main" id="{6FC01CC1-1AE2-8AC9-1BCF-1FDDABE1319D}"/>
              </a:ext>
            </a:extLst>
          </p:cNvPr>
          <p:cNvPicPr>
            <a:picLocks noChangeAspect="1"/>
          </p:cNvPicPr>
          <p:nvPr/>
        </p:nvPicPr>
        <p:blipFill>
          <a:blip r:embed="rId3"/>
          <a:stretch>
            <a:fillRect/>
          </a:stretch>
        </p:blipFill>
        <p:spPr>
          <a:xfrm>
            <a:off x="3898337" y="5849579"/>
            <a:ext cx="4168501" cy="662997"/>
          </a:xfrm>
          <a:prstGeom prst="rect">
            <a:avLst/>
          </a:prstGeom>
        </p:spPr>
      </p:pic>
    </p:spTree>
    <p:extLst>
      <p:ext uri="{BB962C8B-B14F-4D97-AF65-F5344CB8AC3E}">
        <p14:creationId xmlns:p14="http://schemas.microsoft.com/office/powerpoint/2010/main" val="19056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3877985"/>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Duurzame ontwikkeling en de Ecologische Voetafdruk</a:t>
            </a:r>
          </a:p>
          <a:p>
            <a:endParaRPr lang="nl-NL" sz="2400" dirty="0"/>
          </a:p>
          <a:p>
            <a:r>
              <a:rPr lang="nl-NL" sz="2400" dirty="0"/>
              <a:t>De duurzame voetafdruk</a:t>
            </a:r>
          </a:p>
          <a:p>
            <a:r>
              <a:rPr lang="nl-NL" i="1" dirty="0"/>
              <a:t>In dit project spreken we van een ‘duurzame’ voetafdruk, omdat het idee van de ecologische voetafdruk eigenlijk te simpel is, er wordt alleen naar oppervlakte gekeken. Wij willen ook kijken naar de manier waarop dat oppervlak wordt veranderd: onze manier van consumeren kan zorgen dat land voorgoed onbruikbaar wordt (ontbossing en erosie, of vergiftigen met chemische stoffen </a:t>
            </a:r>
            <a:r>
              <a:rPr lang="nl-NL" i="1" dirty="0" err="1"/>
              <a:t>etc</a:t>
            </a:r>
            <a:r>
              <a:rPr lang="nl-NL" i="1" dirty="0"/>
              <a:t>). Voor het plaatselijk milieu en de plaatselijke bevolking kan onze ‘drang tot consumeren’ ernstige </a:t>
            </a:r>
            <a:r>
              <a:rPr lang="nl-NL" sz="1600" i="1" dirty="0"/>
              <a:t>gevolgen hebben</a:t>
            </a:r>
          </a:p>
        </p:txBody>
      </p:sp>
      <p:pic>
        <p:nvPicPr>
          <p:cNvPr id="4" name="Afbeelding 3">
            <a:extLst>
              <a:ext uri="{FF2B5EF4-FFF2-40B4-BE49-F238E27FC236}">
                <a16:creationId xmlns:a16="http://schemas.microsoft.com/office/drawing/2014/main" id="{6FC01CC1-1AE2-8AC9-1BCF-1FDDABE1319D}"/>
              </a:ext>
            </a:extLst>
          </p:cNvPr>
          <p:cNvPicPr>
            <a:picLocks noChangeAspect="1"/>
          </p:cNvPicPr>
          <p:nvPr/>
        </p:nvPicPr>
        <p:blipFill>
          <a:blip r:embed="rId3"/>
          <a:stretch>
            <a:fillRect/>
          </a:stretch>
        </p:blipFill>
        <p:spPr>
          <a:xfrm>
            <a:off x="3898337" y="5849579"/>
            <a:ext cx="4168501" cy="662997"/>
          </a:xfrm>
          <a:prstGeom prst="rect">
            <a:avLst/>
          </a:prstGeom>
        </p:spPr>
      </p:pic>
      <p:sp>
        <p:nvSpPr>
          <p:cNvPr id="2" name="Tekstvak 1">
            <a:extLst>
              <a:ext uri="{FF2B5EF4-FFF2-40B4-BE49-F238E27FC236}">
                <a16:creationId xmlns:a16="http://schemas.microsoft.com/office/drawing/2014/main" id="{AE5D4E7B-00E5-6BCD-8A82-EFE9BFB8F1C1}"/>
              </a:ext>
            </a:extLst>
          </p:cNvPr>
          <p:cNvSpPr txBox="1"/>
          <p:nvPr/>
        </p:nvSpPr>
        <p:spPr>
          <a:xfrm>
            <a:off x="7359588" y="5220070"/>
            <a:ext cx="4447713" cy="707886"/>
          </a:xfrm>
          <a:prstGeom prst="rect">
            <a:avLst/>
          </a:prstGeom>
          <a:noFill/>
        </p:spPr>
        <p:txBody>
          <a:bodyPr wrap="square" rtlCol="0">
            <a:spAutoFit/>
          </a:bodyPr>
          <a:lstStyle/>
          <a:p>
            <a:r>
              <a:rPr lang="nl-NL" sz="1000" dirty="0"/>
              <a:t> bron: </a:t>
            </a:r>
            <a:r>
              <a:rPr lang="nl-NL" sz="1000" dirty="0">
                <a:hlinkClick r:id="rId4"/>
              </a:rPr>
              <a:t>https://sustainablefootprint.org/nl/about-this-project/sustainable-footprint/#:~:text=Deze%20voetafdruk%20is%20een%20globale,lokaal%2C%20nationaal%2C%20internationaal</a:t>
            </a:r>
            <a:r>
              <a:rPr lang="nl-NL" sz="1000" dirty="0"/>
              <a:t>)</a:t>
            </a:r>
          </a:p>
          <a:p>
            <a:r>
              <a:rPr lang="nl-NL" sz="1000" dirty="0"/>
              <a:t>.</a:t>
            </a:r>
          </a:p>
        </p:txBody>
      </p:sp>
    </p:spTree>
    <p:extLst>
      <p:ext uri="{BB962C8B-B14F-4D97-AF65-F5344CB8AC3E}">
        <p14:creationId xmlns:p14="http://schemas.microsoft.com/office/powerpoint/2010/main" val="292777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3046988"/>
          </a:xfrm>
          <a:prstGeom prst="rect">
            <a:avLst/>
          </a:prstGeom>
          <a:noFill/>
        </p:spPr>
        <p:txBody>
          <a:bodyPr wrap="square" rtlCol="0">
            <a:spAutoFit/>
          </a:bodyPr>
          <a:lstStyle/>
          <a:p>
            <a:r>
              <a:rPr lang="nl-NL" sz="2400" dirty="0"/>
              <a:t>Les 04: H2 Focus op kwaliteit en zelfscan</a:t>
            </a:r>
          </a:p>
          <a:p>
            <a:endParaRPr lang="nl-NL" sz="2400" dirty="0"/>
          </a:p>
          <a:p>
            <a:endParaRPr lang="nl-NL" sz="2400" dirty="0"/>
          </a:p>
          <a:p>
            <a:r>
              <a:rPr lang="nl-NL" sz="2400" dirty="0"/>
              <a:t>Bedrijven worden uitgedaagd 40 dagen te werken aan een betere footprint</a:t>
            </a:r>
          </a:p>
          <a:p>
            <a:endParaRPr lang="nl-NL" sz="2400" dirty="0"/>
          </a:p>
          <a:p>
            <a:endParaRPr lang="nl-NL" sz="2400" dirty="0"/>
          </a:p>
          <a:p>
            <a:endParaRPr lang="nl-NL" sz="2400" dirty="0"/>
          </a:p>
        </p:txBody>
      </p:sp>
      <p:pic>
        <p:nvPicPr>
          <p:cNvPr id="2" name="Afbeelding 1">
            <a:extLst>
              <a:ext uri="{FF2B5EF4-FFF2-40B4-BE49-F238E27FC236}">
                <a16:creationId xmlns:a16="http://schemas.microsoft.com/office/drawing/2014/main" id="{AA10DE4B-509A-ADE5-C35E-1ECBDC2CEC52}"/>
              </a:ext>
            </a:extLst>
          </p:cNvPr>
          <p:cNvPicPr>
            <a:picLocks noChangeAspect="1"/>
          </p:cNvPicPr>
          <p:nvPr/>
        </p:nvPicPr>
        <p:blipFill>
          <a:blip r:embed="rId3"/>
          <a:stretch>
            <a:fillRect/>
          </a:stretch>
        </p:blipFill>
        <p:spPr>
          <a:xfrm>
            <a:off x="3409025" y="3232113"/>
            <a:ext cx="4558799" cy="2236867"/>
          </a:xfrm>
          <a:prstGeom prst="rect">
            <a:avLst/>
          </a:prstGeom>
        </p:spPr>
      </p:pic>
      <p:sp>
        <p:nvSpPr>
          <p:cNvPr id="3" name="Tekstvak 2">
            <a:extLst>
              <a:ext uri="{FF2B5EF4-FFF2-40B4-BE49-F238E27FC236}">
                <a16:creationId xmlns:a16="http://schemas.microsoft.com/office/drawing/2014/main" id="{B524A6BA-8CB3-F4ED-B259-BFA3C8CD6192}"/>
              </a:ext>
            </a:extLst>
          </p:cNvPr>
          <p:cNvSpPr txBox="1"/>
          <p:nvPr/>
        </p:nvSpPr>
        <p:spPr>
          <a:xfrm>
            <a:off x="8185212" y="5850384"/>
            <a:ext cx="3559945" cy="523220"/>
          </a:xfrm>
          <a:prstGeom prst="rect">
            <a:avLst/>
          </a:prstGeom>
          <a:noFill/>
        </p:spPr>
        <p:txBody>
          <a:bodyPr wrap="square" rtlCol="0">
            <a:spAutoFit/>
          </a:bodyPr>
          <a:lstStyle/>
          <a:p>
            <a:r>
              <a:rPr lang="nl-NL" sz="1400" dirty="0"/>
              <a:t>Bron</a:t>
            </a:r>
            <a:r>
              <a:rPr lang="nl-NL" sz="1400"/>
              <a:t>:  </a:t>
            </a:r>
            <a:r>
              <a:rPr lang="nl-NL" sz="1400">
                <a:hlinkClick r:id="rId4"/>
              </a:rPr>
              <a:t>https</a:t>
            </a:r>
            <a:r>
              <a:rPr lang="nl-NL" sz="1400" dirty="0">
                <a:hlinkClick r:id="rId4"/>
              </a:rPr>
              <a:t>://footprintchallenge.</a:t>
            </a:r>
            <a:r>
              <a:rPr lang="nl-NL" sz="1400">
                <a:hlinkClick r:id="rId4"/>
              </a:rPr>
              <a:t>nl/</a:t>
            </a:r>
            <a:endParaRPr lang="nl-NL" sz="1400"/>
          </a:p>
          <a:p>
            <a:endParaRPr lang="nl-NL" sz="1400" dirty="0"/>
          </a:p>
        </p:txBody>
      </p:sp>
    </p:spTree>
    <p:extLst>
      <p:ext uri="{BB962C8B-B14F-4D97-AF65-F5344CB8AC3E}">
        <p14:creationId xmlns:p14="http://schemas.microsoft.com/office/powerpoint/2010/main" val="343355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2677656"/>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Hoe werkt dat?</a:t>
            </a:r>
          </a:p>
          <a:p>
            <a:endParaRPr lang="nl-NL" sz="2400" dirty="0"/>
          </a:p>
          <a:p>
            <a:endParaRPr lang="nl-NL" sz="2400" dirty="0"/>
          </a:p>
          <a:p>
            <a:pPr marL="457200" indent="-457200">
              <a:buAutoNum type="arabicPeriod"/>
            </a:pPr>
            <a:endParaRPr lang="nl-NL" sz="2400" dirty="0"/>
          </a:p>
          <a:p>
            <a:endParaRPr lang="nl-NL" sz="2400" dirty="0"/>
          </a:p>
        </p:txBody>
      </p:sp>
      <p:pic>
        <p:nvPicPr>
          <p:cNvPr id="3" name="Afbeelding 2">
            <a:extLst>
              <a:ext uri="{FF2B5EF4-FFF2-40B4-BE49-F238E27FC236}">
                <a16:creationId xmlns:a16="http://schemas.microsoft.com/office/drawing/2014/main" id="{5F7C6E99-E488-A8E3-2D97-C8004537BD7E}"/>
              </a:ext>
            </a:extLst>
          </p:cNvPr>
          <p:cNvPicPr>
            <a:picLocks noChangeAspect="1"/>
          </p:cNvPicPr>
          <p:nvPr/>
        </p:nvPicPr>
        <p:blipFill>
          <a:blip r:embed="rId3"/>
          <a:stretch>
            <a:fillRect/>
          </a:stretch>
        </p:blipFill>
        <p:spPr>
          <a:xfrm>
            <a:off x="796657" y="3083240"/>
            <a:ext cx="2591025" cy="2804403"/>
          </a:xfrm>
          <a:prstGeom prst="rect">
            <a:avLst/>
          </a:prstGeom>
        </p:spPr>
      </p:pic>
      <p:pic>
        <p:nvPicPr>
          <p:cNvPr id="5" name="Afbeelding 4">
            <a:extLst>
              <a:ext uri="{FF2B5EF4-FFF2-40B4-BE49-F238E27FC236}">
                <a16:creationId xmlns:a16="http://schemas.microsoft.com/office/drawing/2014/main" id="{36E01EE5-870A-90A5-5A50-F9EE377F2FFD}"/>
              </a:ext>
            </a:extLst>
          </p:cNvPr>
          <p:cNvPicPr>
            <a:picLocks noChangeAspect="1"/>
          </p:cNvPicPr>
          <p:nvPr/>
        </p:nvPicPr>
        <p:blipFill>
          <a:blip r:embed="rId4"/>
          <a:stretch>
            <a:fillRect/>
          </a:stretch>
        </p:blipFill>
        <p:spPr>
          <a:xfrm>
            <a:off x="3677973" y="3083240"/>
            <a:ext cx="2758679" cy="3017782"/>
          </a:xfrm>
          <a:prstGeom prst="rect">
            <a:avLst/>
          </a:prstGeom>
        </p:spPr>
      </p:pic>
      <p:pic>
        <p:nvPicPr>
          <p:cNvPr id="8" name="Afbeelding 7">
            <a:extLst>
              <a:ext uri="{FF2B5EF4-FFF2-40B4-BE49-F238E27FC236}">
                <a16:creationId xmlns:a16="http://schemas.microsoft.com/office/drawing/2014/main" id="{8B444C54-AFE3-C0B2-AFAB-F849CB1B4542}"/>
              </a:ext>
            </a:extLst>
          </p:cNvPr>
          <p:cNvPicPr>
            <a:picLocks noChangeAspect="1"/>
          </p:cNvPicPr>
          <p:nvPr/>
        </p:nvPicPr>
        <p:blipFill>
          <a:blip r:embed="rId5"/>
          <a:stretch>
            <a:fillRect/>
          </a:stretch>
        </p:blipFill>
        <p:spPr>
          <a:xfrm>
            <a:off x="6726942" y="2953688"/>
            <a:ext cx="2962913" cy="3017781"/>
          </a:xfrm>
          <a:prstGeom prst="rect">
            <a:avLst/>
          </a:prstGeom>
        </p:spPr>
      </p:pic>
    </p:spTree>
    <p:extLst>
      <p:ext uri="{BB962C8B-B14F-4D97-AF65-F5344CB8AC3E}">
        <p14:creationId xmlns:p14="http://schemas.microsoft.com/office/powerpoint/2010/main" val="183643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1938992"/>
          </a:xfrm>
          <a:prstGeom prst="rect">
            <a:avLst/>
          </a:prstGeom>
          <a:noFill/>
        </p:spPr>
        <p:txBody>
          <a:bodyPr wrap="square" rtlCol="0">
            <a:spAutoFit/>
          </a:bodyPr>
          <a:lstStyle/>
          <a:p>
            <a:r>
              <a:rPr lang="nl-NL" sz="2400" dirty="0"/>
              <a:t>Les 04: H2 Focus op kwaliteit en zelfscan</a:t>
            </a:r>
          </a:p>
          <a:p>
            <a:endParaRPr lang="nl-NL" sz="2400" dirty="0"/>
          </a:p>
          <a:p>
            <a:endParaRPr lang="nl-NL" sz="2400" dirty="0"/>
          </a:p>
          <a:p>
            <a:pPr marL="457200" indent="-457200">
              <a:buAutoNum type="arabicPeriod"/>
            </a:pPr>
            <a:endParaRPr lang="nl-NL" sz="2400" dirty="0"/>
          </a:p>
          <a:p>
            <a:endParaRPr lang="nl-NL" sz="2400" dirty="0"/>
          </a:p>
        </p:txBody>
      </p:sp>
      <p:pic>
        <p:nvPicPr>
          <p:cNvPr id="3" name="Afbeelding 2">
            <a:extLst>
              <a:ext uri="{FF2B5EF4-FFF2-40B4-BE49-F238E27FC236}">
                <a16:creationId xmlns:a16="http://schemas.microsoft.com/office/drawing/2014/main" id="{9E1716DB-C4C3-E357-457E-88343AEFA08A}"/>
              </a:ext>
            </a:extLst>
          </p:cNvPr>
          <p:cNvPicPr>
            <a:picLocks noChangeAspect="1"/>
          </p:cNvPicPr>
          <p:nvPr/>
        </p:nvPicPr>
        <p:blipFill>
          <a:blip r:embed="rId3"/>
          <a:stretch>
            <a:fillRect/>
          </a:stretch>
        </p:blipFill>
        <p:spPr>
          <a:xfrm>
            <a:off x="2183002" y="103686"/>
            <a:ext cx="6215274" cy="6650627"/>
          </a:xfrm>
          <a:prstGeom prst="rect">
            <a:avLst/>
          </a:prstGeom>
        </p:spPr>
      </p:pic>
    </p:spTree>
    <p:extLst>
      <p:ext uri="{BB962C8B-B14F-4D97-AF65-F5344CB8AC3E}">
        <p14:creationId xmlns:p14="http://schemas.microsoft.com/office/powerpoint/2010/main" val="2518624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1938992"/>
          </a:xfrm>
          <a:prstGeom prst="rect">
            <a:avLst/>
          </a:prstGeom>
          <a:noFill/>
        </p:spPr>
        <p:txBody>
          <a:bodyPr wrap="square" rtlCol="0">
            <a:spAutoFit/>
          </a:bodyPr>
          <a:lstStyle/>
          <a:p>
            <a:r>
              <a:rPr lang="nl-NL" sz="2400" dirty="0"/>
              <a:t>Les 04: H2 Focus op kwaliteit en zelfscan</a:t>
            </a:r>
          </a:p>
          <a:p>
            <a:endParaRPr lang="nl-NL" sz="2400" dirty="0"/>
          </a:p>
          <a:p>
            <a:endParaRPr lang="nl-NL" sz="2400" dirty="0"/>
          </a:p>
          <a:p>
            <a:pPr marL="457200" indent="-457200">
              <a:buAutoNum type="arabicPeriod"/>
            </a:pPr>
            <a:endParaRPr lang="nl-NL" sz="2400" dirty="0"/>
          </a:p>
          <a:p>
            <a:endParaRPr lang="nl-NL" sz="2400" dirty="0"/>
          </a:p>
        </p:txBody>
      </p:sp>
      <p:pic>
        <p:nvPicPr>
          <p:cNvPr id="4" name="Afbeelding 3">
            <a:extLst>
              <a:ext uri="{FF2B5EF4-FFF2-40B4-BE49-F238E27FC236}">
                <a16:creationId xmlns:a16="http://schemas.microsoft.com/office/drawing/2014/main" id="{9D179E67-054F-7320-5889-F9AE88001AF3}"/>
              </a:ext>
            </a:extLst>
          </p:cNvPr>
          <p:cNvPicPr>
            <a:picLocks noChangeAspect="1"/>
          </p:cNvPicPr>
          <p:nvPr/>
        </p:nvPicPr>
        <p:blipFill>
          <a:blip r:embed="rId3"/>
          <a:stretch>
            <a:fillRect/>
          </a:stretch>
        </p:blipFill>
        <p:spPr>
          <a:xfrm>
            <a:off x="2095153" y="2464986"/>
            <a:ext cx="8001693" cy="1928027"/>
          </a:xfrm>
          <a:prstGeom prst="rect">
            <a:avLst/>
          </a:prstGeom>
        </p:spPr>
      </p:pic>
      <p:sp>
        <p:nvSpPr>
          <p:cNvPr id="2" name="Tekstvak 1">
            <a:extLst>
              <a:ext uri="{FF2B5EF4-FFF2-40B4-BE49-F238E27FC236}">
                <a16:creationId xmlns:a16="http://schemas.microsoft.com/office/drawing/2014/main" id="{5B358E74-6334-B0B8-B0E9-1FACB27B20A5}"/>
              </a:ext>
            </a:extLst>
          </p:cNvPr>
          <p:cNvSpPr txBox="1"/>
          <p:nvPr/>
        </p:nvSpPr>
        <p:spPr>
          <a:xfrm>
            <a:off x="3932807" y="5008224"/>
            <a:ext cx="6932443" cy="646331"/>
          </a:xfrm>
          <a:prstGeom prst="rect">
            <a:avLst/>
          </a:prstGeom>
          <a:noFill/>
        </p:spPr>
        <p:txBody>
          <a:bodyPr wrap="square" rtlCol="0">
            <a:spAutoFit/>
          </a:bodyPr>
          <a:lstStyle/>
          <a:p>
            <a:r>
              <a:rPr lang="nl-NL" dirty="0">
                <a:hlinkClick r:id="rId4"/>
              </a:rPr>
              <a:t>https://voetafdruktest.wwf.nl/</a:t>
            </a:r>
            <a:endParaRPr lang="nl-NL" dirty="0"/>
          </a:p>
          <a:p>
            <a:endParaRPr lang="nl-NL" dirty="0"/>
          </a:p>
        </p:txBody>
      </p:sp>
      <p:sp>
        <p:nvSpPr>
          <p:cNvPr id="3" name="Tekstvak 2">
            <a:extLst>
              <a:ext uri="{FF2B5EF4-FFF2-40B4-BE49-F238E27FC236}">
                <a16:creationId xmlns:a16="http://schemas.microsoft.com/office/drawing/2014/main" id="{0E439C30-79C9-E1F3-95C6-4B5D12B5BF95}"/>
              </a:ext>
            </a:extLst>
          </p:cNvPr>
          <p:cNvSpPr txBox="1"/>
          <p:nvPr/>
        </p:nvSpPr>
        <p:spPr>
          <a:xfrm>
            <a:off x="1766658" y="5750991"/>
            <a:ext cx="9738804" cy="369332"/>
          </a:xfrm>
          <a:prstGeom prst="rect">
            <a:avLst/>
          </a:prstGeom>
          <a:noFill/>
        </p:spPr>
        <p:txBody>
          <a:bodyPr wrap="square" rtlCol="0">
            <a:spAutoFit/>
          </a:bodyPr>
          <a:lstStyle/>
          <a:p>
            <a:r>
              <a:rPr lang="nl-NL" dirty="0"/>
              <a:t>Doe nu de test en bespreek dit in de klas, vraag jezelf af waar winst is te behalen</a:t>
            </a:r>
          </a:p>
        </p:txBody>
      </p:sp>
    </p:spTree>
    <p:extLst>
      <p:ext uri="{BB962C8B-B14F-4D97-AF65-F5344CB8AC3E}">
        <p14:creationId xmlns:p14="http://schemas.microsoft.com/office/powerpoint/2010/main" val="42560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18706" y="1239745"/>
            <a:ext cx="9785383" cy="417944"/>
          </a:xfrm>
        </p:spPr>
        <p:txBody>
          <a:bodyPr>
            <a:normAutofit/>
          </a:bodyPr>
          <a:lstStyle/>
          <a:p>
            <a:pPr algn="ctr"/>
            <a:r>
              <a:rPr lang="nl-NL" sz="2700" i="1" dirty="0"/>
              <a:t>LES PROGRAMMA</a:t>
            </a:r>
          </a:p>
        </p:txBody>
      </p:sp>
      <p:sp>
        <p:nvSpPr>
          <p:cNvPr id="7" name="Tekstvak 6">
            <a:extLst>
              <a:ext uri="{FF2B5EF4-FFF2-40B4-BE49-F238E27FC236}">
                <a16:creationId xmlns:a16="http://schemas.microsoft.com/office/drawing/2014/main" id="{21B2D228-5EE1-45E4-AAE7-83C454BA19BB}"/>
              </a:ext>
            </a:extLst>
          </p:cNvPr>
          <p:cNvSpPr txBox="1"/>
          <p:nvPr/>
        </p:nvSpPr>
        <p:spPr>
          <a:xfrm>
            <a:off x="1796670" y="1693242"/>
            <a:ext cx="9408533" cy="5663089"/>
          </a:xfrm>
          <a:prstGeom prst="rect">
            <a:avLst/>
          </a:prstGeom>
          <a:noFill/>
        </p:spPr>
        <p:txBody>
          <a:bodyPr wrap="square" rtlCol="0">
            <a:spAutoFit/>
          </a:bodyPr>
          <a:lstStyle/>
          <a:p>
            <a:r>
              <a:rPr lang="nl-NL" sz="2000" dirty="0"/>
              <a:t>20/3 Les 01: H1 Introductie Biobased en uitleg project</a:t>
            </a:r>
          </a:p>
          <a:p>
            <a:r>
              <a:rPr lang="nl-NL" sz="2000" dirty="0"/>
              <a:t>27/3 Les 02: H1 Duurzaamheid &amp; Grondstoffen</a:t>
            </a:r>
          </a:p>
          <a:p>
            <a:r>
              <a:rPr lang="nl-NL" sz="2000" dirty="0"/>
              <a:t>03/4 Les 03: H2 Trends in biobased opinie en productiedoel</a:t>
            </a:r>
          </a:p>
          <a:p>
            <a:r>
              <a:rPr lang="nl-NL" sz="2000" dirty="0"/>
              <a:t>10/4 Les 04: H2  Focus op kwaliteit en zelfscan</a:t>
            </a:r>
          </a:p>
          <a:p>
            <a:r>
              <a:rPr lang="nl-NL" sz="2000" dirty="0"/>
              <a:t>17/4 </a:t>
            </a:r>
            <a:r>
              <a:rPr lang="pt-BR" sz="2000" dirty="0"/>
              <a:t>Les 06: H4 &amp; H5 Reststromen &amp; Biomassa</a:t>
            </a:r>
            <a:endParaRPr lang="nl-NL" sz="2000" dirty="0"/>
          </a:p>
          <a:p>
            <a:r>
              <a:rPr lang="nl-NL" sz="2000" dirty="0"/>
              <a:t>24/4 Geen les</a:t>
            </a:r>
          </a:p>
          <a:p>
            <a:r>
              <a:rPr lang="nl-NL" sz="2000" dirty="0"/>
              <a:t>01/5 Vakantie</a:t>
            </a:r>
          </a:p>
          <a:p>
            <a:r>
              <a:rPr lang="nl-NL" sz="2000" dirty="0"/>
              <a:t>08/5 Les 07: Circulair bouwen</a:t>
            </a:r>
          </a:p>
          <a:p>
            <a:r>
              <a:rPr lang="nl-NL" sz="2000" dirty="0"/>
              <a:t>15/5 Toetsweek met presentatie</a:t>
            </a:r>
          </a:p>
          <a:p>
            <a:r>
              <a:rPr lang="nl-NL" sz="2000" dirty="0"/>
              <a:t>22/5 Les 09: Werken aan project</a:t>
            </a:r>
          </a:p>
          <a:p>
            <a:r>
              <a:rPr lang="nl-NL" sz="2000" dirty="0"/>
              <a:t>29/5 Les 10: Werken aan project</a:t>
            </a:r>
          </a:p>
          <a:p>
            <a:r>
              <a:rPr lang="nl-NL" sz="2000" dirty="0"/>
              <a:t>05/6 Geen les</a:t>
            </a:r>
          </a:p>
          <a:p>
            <a:r>
              <a:rPr lang="nl-NL" sz="2000" dirty="0"/>
              <a:t>12/6 Les 11: Werken aan project</a:t>
            </a:r>
          </a:p>
          <a:p>
            <a:r>
              <a:rPr lang="nl-NL" sz="2000" dirty="0"/>
              <a:t>19/6 Les 12: Werken aan project</a:t>
            </a:r>
          </a:p>
          <a:p>
            <a:r>
              <a:rPr lang="nl-NL" sz="2000" dirty="0"/>
              <a:t>26/6 Toetsweek &amp; Eindpresentaties</a:t>
            </a:r>
          </a:p>
          <a:p>
            <a:r>
              <a:rPr lang="nl-NL" sz="2000" dirty="0"/>
              <a:t>1-5/7 Inhaal </a:t>
            </a:r>
          </a:p>
          <a:p>
            <a:endParaRPr lang="nl-NL" sz="2400" dirty="0"/>
          </a:p>
          <a:p>
            <a:endParaRPr lang="nl-NL" dirty="0"/>
          </a:p>
        </p:txBody>
      </p:sp>
      <p:pic>
        <p:nvPicPr>
          <p:cNvPr id="3" name="Afbeelding 2">
            <a:extLst>
              <a:ext uri="{FF2B5EF4-FFF2-40B4-BE49-F238E27FC236}">
                <a16:creationId xmlns:a16="http://schemas.microsoft.com/office/drawing/2014/main" id="{B00AEB1F-AD43-9994-C630-E56412213140}"/>
              </a:ext>
            </a:extLst>
          </p:cNvPr>
          <p:cNvPicPr>
            <a:picLocks noChangeAspect="1"/>
          </p:cNvPicPr>
          <p:nvPr/>
        </p:nvPicPr>
        <p:blipFill>
          <a:blip r:embed="rId3"/>
          <a:stretch>
            <a:fillRect/>
          </a:stretch>
        </p:blipFill>
        <p:spPr>
          <a:xfrm>
            <a:off x="8122668" y="4427678"/>
            <a:ext cx="2902324" cy="2133600"/>
          </a:xfrm>
          <a:prstGeom prst="rect">
            <a:avLst/>
          </a:prstGeom>
        </p:spPr>
      </p:pic>
    </p:spTree>
    <p:extLst>
      <p:ext uri="{BB962C8B-B14F-4D97-AF65-F5344CB8AC3E}">
        <p14:creationId xmlns:p14="http://schemas.microsoft.com/office/powerpoint/2010/main" val="9632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4733" y="888762"/>
            <a:ext cx="9408533" cy="738664"/>
          </a:xfrm>
          <a:prstGeom prst="rect">
            <a:avLst/>
          </a:prstGeom>
          <a:noFill/>
        </p:spPr>
        <p:txBody>
          <a:bodyPr wrap="square" rtlCol="0">
            <a:spAutoFit/>
          </a:bodyPr>
          <a:lstStyle/>
          <a:p>
            <a:r>
              <a:rPr lang="nl-NL" sz="2400" dirty="0"/>
              <a:t>Les methode:</a:t>
            </a:r>
          </a:p>
          <a:p>
            <a:endParaRPr lang="nl-NL" dirty="0"/>
          </a:p>
        </p:txBody>
      </p:sp>
      <p:pic>
        <p:nvPicPr>
          <p:cNvPr id="5" name="Afbeelding 4">
            <a:extLst>
              <a:ext uri="{FF2B5EF4-FFF2-40B4-BE49-F238E27FC236}">
                <a16:creationId xmlns:a16="http://schemas.microsoft.com/office/drawing/2014/main" id="{91DEC3DC-07B1-C77E-758B-5E0E2FE59BB4}"/>
              </a:ext>
            </a:extLst>
          </p:cNvPr>
          <p:cNvPicPr>
            <a:picLocks noChangeAspect="1"/>
          </p:cNvPicPr>
          <p:nvPr/>
        </p:nvPicPr>
        <p:blipFill>
          <a:blip r:embed="rId3"/>
          <a:stretch>
            <a:fillRect/>
          </a:stretch>
        </p:blipFill>
        <p:spPr>
          <a:xfrm>
            <a:off x="2184733" y="1627426"/>
            <a:ext cx="4797486" cy="4630201"/>
          </a:xfrm>
          <a:prstGeom prst="rect">
            <a:avLst/>
          </a:prstGeom>
        </p:spPr>
      </p:pic>
      <p:sp>
        <p:nvSpPr>
          <p:cNvPr id="3" name="Tekstvak 2">
            <a:extLst>
              <a:ext uri="{FF2B5EF4-FFF2-40B4-BE49-F238E27FC236}">
                <a16:creationId xmlns:a16="http://schemas.microsoft.com/office/drawing/2014/main" id="{FA9A6429-7430-761D-B8C5-7090F8C9E0A4}"/>
              </a:ext>
            </a:extLst>
          </p:cNvPr>
          <p:cNvSpPr txBox="1"/>
          <p:nvPr/>
        </p:nvSpPr>
        <p:spPr>
          <a:xfrm>
            <a:off x="7238484" y="888762"/>
            <a:ext cx="4249488" cy="276999"/>
          </a:xfrm>
          <a:prstGeom prst="rect">
            <a:avLst/>
          </a:prstGeom>
          <a:noFill/>
        </p:spPr>
        <p:txBody>
          <a:bodyPr wrap="square" rtlCol="0">
            <a:spAutoFit/>
          </a:bodyPr>
          <a:lstStyle/>
          <a:p>
            <a:r>
              <a:rPr lang="nl-NL" sz="1200" b="1" dirty="0">
                <a:solidFill>
                  <a:srgbClr val="FF0000"/>
                </a:solidFill>
              </a:rPr>
              <a:t>Eerst inloggen in </a:t>
            </a:r>
            <a:r>
              <a:rPr lang="nl-NL" sz="1200" b="1" dirty="0" err="1">
                <a:solidFill>
                  <a:srgbClr val="FF0000"/>
                </a:solidFill>
              </a:rPr>
              <a:t>Cumlaude</a:t>
            </a:r>
            <a:endParaRPr lang="nl-NL" sz="1200" b="1" dirty="0">
              <a:solidFill>
                <a:srgbClr val="FF0000"/>
              </a:solidFill>
            </a:endParaRPr>
          </a:p>
        </p:txBody>
      </p:sp>
    </p:spTree>
    <p:extLst>
      <p:ext uri="{BB962C8B-B14F-4D97-AF65-F5344CB8AC3E}">
        <p14:creationId xmlns:p14="http://schemas.microsoft.com/office/powerpoint/2010/main" val="400687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33149" y="1203443"/>
            <a:ext cx="7856348" cy="3046988"/>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Deze les:</a:t>
            </a:r>
          </a:p>
          <a:p>
            <a:endParaRPr lang="nl-NL" sz="2400" dirty="0"/>
          </a:p>
          <a:p>
            <a:pPr marL="342900" indent="-342900">
              <a:buFontTx/>
              <a:buChar char="-"/>
            </a:pPr>
            <a:r>
              <a:rPr lang="nl-NL" sz="2400" dirty="0"/>
              <a:t>Bespreken keurmerken</a:t>
            </a:r>
          </a:p>
          <a:p>
            <a:pPr marL="342900" indent="-342900">
              <a:buFontTx/>
              <a:buChar char="-"/>
            </a:pPr>
            <a:r>
              <a:rPr lang="nl-NL" sz="2400" dirty="0"/>
              <a:t>Zelfscan</a:t>
            </a:r>
          </a:p>
          <a:p>
            <a:pPr marL="342900" indent="-342900">
              <a:buFontTx/>
              <a:buChar char="-"/>
            </a:pPr>
            <a:r>
              <a:rPr lang="nl-NL" sz="2400" dirty="0"/>
              <a:t>Presenteren zelfscan</a:t>
            </a:r>
          </a:p>
          <a:p>
            <a:endParaRPr lang="nl-NL" sz="2400" dirty="0"/>
          </a:p>
        </p:txBody>
      </p:sp>
    </p:spTree>
    <p:extLst>
      <p:ext uri="{BB962C8B-B14F-4D97-AF65-F5344CB8AC3E}">
        <p14:creationId xmlns:p14="http://schemas.microsoft.com/office/powerpoint/2010/main" val="249684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742048" cy="4339650"/>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Wildgroei van keurmerken.</a:t>
            </a:r>
          </a:p>
          <a:p>
            <a:endParaRPr lang="nl-NL" sz="2400" dirty="0"/>
          </a:p>
          <a:p>
            <a:r>
              <a:rPr lang="nl-NL" sz="2400" dirty="0"/>
              <a:t>De laatste jaren lijkt de waarde van keurmerken voor de consument af te nemen omdat er een wildgroei is ontstaan……..</a:t>
            </a:r>
          </a:p>
          <a:p>
            <a:endParaRPr lang="nl-NL" sz="2400" dirty="0"/>
          </a:p>
          <a:p>
            <a:r>
              <a:rPr lang="nl-NL" sz="2400" dirty="0"/>
              <a:t>Kijk maar eens op :  </a:t>
            </a:r>
          </a:p>
          <a:p>
            <a:endParaRPr lang="nl-NL" sz="2400" dirty="0"/>
          </a:p>
          <a:p>
            <a:r>
              <a:rPr lang="nl-NL" sz="1200" dirty="0">
                <a:hlinkClick r:id="rId3"/>
              </a:rPr>
              <a:t>https://keurmerkenwijzer.nl/</a:t>
            </a:r>
            <a:endParaRPr lang="nl-NL" sz="1200" dirty="0"/>
          </a:p>
          <a:p>
            <a:endParaRPr lang="nl-NL" sz="2400" dirty="0"/>
          </a:p>
        </p:txBody>
      </p:sp>
      <p:pic>
        <p:nvPicPr>
          <p:cNvPr id="5" name="Afbeelding 4">
            <a:extLst>
              <a:ext uri="{FF2B5EF4-FFF2-40B4-BE49-F238E27FC236}">
                <a16:creationId xmlns:a16="http://schemas.microsoft.com/office/drawing/2014/main" id="{6B8C0BE8-79E6-3A0D-8915-053B009F2EB2}"/>
              </a:ext>
            </a:extLst>
          </p:cNvPr>
          <p:cNvPicPr>
            <a:picLocks noChangeAspect="1"/>
          </p:cNvPicPr>
          <p:nvPr/>
        </p:nvPicPr>
        <p:blipFill>
          <a:blip r:embed="rId4"/>
          <a:stretch>
            <a:fillRect/>
          </a:stretch>
        </p:blipFill>
        <p:spPr>
          <a:xfrm>
            <a:off x="4992796" y="3657599"/>
            <a:ext cx="4816257" cy="2781541"/>
          </a:xfrm>
          <a:prstGeom prst="rect">
            <a:avLst/>
          </a:prstGeom>
        </p:spPr>
      </p:pic>
    </p:spTree>
    <p:extLst>
      <p:ext uri="{BB962C8B-B14F-4D97-AF65-F5344CB8AC3E}">
        <p14:creationId xmlns:p14="http://schemas.microsoft.com/office/powerpoint/2010/main" val="11165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DC08FA1-3CCD-60AB-E26C-A21433CF5E62}"/>
              </a:ext>
            </a:extLst>
          </p:cNvPr>
          <p:cNvPicPr>
            <a:picLocks noChangeAspect="1"/>
          </p:cNvPicPr>
          <p:nvPr/>
        </p:nvPicPr>
        <p:blipFill>
          <a:blip r:embed="rId3"/>
          <a:stretch>
            <a:fillRect/>
          </a:stretch>
        </p:blipFill>
        <p:spPr>
          <a:xfrm>
            <a:off x="3600451" y="1949085"/>
            <a:ext cx="6210300" cy="4908916"/>
          </a:xfrm>
          <a:prstGeom prst="rect">
            <a:avLst/>
          </a:prstGeom>
        </p:spPr>
      </p:pic>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8405334" cy="3046988"/>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Er zijn 12 top keurmerken:</a:t>
            </a:r>
          </a:p>
          <a:p>
            <a:pPr marL="342900" indent="-342900">
              <a:buFont typeface="Arial" panose="020B0604020202020204" pitchFamily="34" charset="0"/>
              <a:buChar char="•"/>
            </a:pPr>
            <a:r>
              <a:rPr lang="nl-NL" sz="2400" dirty="0"/>
              <a:t>ambitieus (streng)</a:t>
            </a:r>
          </a:p>
          <a:p>
            <a:pPr marL="342900" indent="-342900">
              <a:buFont typeface="Arial" panose="020B0604020202020204" pitchFamily="34" charset="0"/>
              <a:buChar char="•"/>
            </a:pPr>
            <a:r>
              <a:rPr lang="nl-NL" sz="2400" dirty="0"/>
              <a:t>transparant</a:t>
            </a:r>
          </a:p>
          <a:p>
            <a:pPr marL="342900" indent="-342900">
              <a:buFont typeface="Arial" panose="020B0604020202020204" pitchFamily="34" charset="0"/>
              <a:buChar char="•"/>
            </a:pPr>
            <a:r>
              <a:rPr lang="nl-NL" sz="2400" dirty="0"/>
              <a:t>betrouwbaar</a:t>
            </a:r>
          </a:p>
          <a:p>
            <a:endParaRPr lang="nl-NL" sz="2400" dirty="0"/>
          </a:p>
          <a:p>
            <a:endParaRPr lang="nl-NL" sz="2400" dirty="0"/>
          </a:p>
        </p:txBody>
      </p:sp>
    </p:spTree>
    <p:extLst>
      <p:ext uri="{BB962C8B-B14F-4D97-AF65-F5344CB8AC3E}">
        <p14:creationId xmlns:p14="http://schemas.microsoft.com/office/powerpoint/2010/main" val="358319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4524315"/>
          </a:xfrm>
          <a:prstGeom prst="rect">
            <a:avLst/>
          </a:prstGeom>
          <a:noFill/>
        </p:spPr>
        <p:txBody>
          <a:bodyPr wrap="square" rtlCol="0">
            <a:spAutoFit/>
          </a:bodyPr>
          <a:lstStyle/>
          <a:p>
            <a:r>
              <a:rPr lang="nl-NL" sz="2400" dirty="0"/>
              <a:t>Les 04: H2 Focus op kwaliteit en zelfscan</a:t>
            </a:r>
          </a:p>
          <a:p>
            <a:endParaRPr lang="nl-NL" sz="2400" dirty="0"/>
          </a:p>
          <a:p>
            <a:endParaRPr lang="nl-NL" sz="2400" dirty="0"/>
          </a:p>
          <a:p>
            <a:r>
              <a:rPr lang="nl-NL" sz="2400" dirty="0"/>
              <a:t>Opdracht in de klas</a:t>
            </a:r>
          </a:p>
          <a:p>
            <a:endParaRPr lang="nl-NL" sz="2400" dirty="0"/>
          </a:p>
          <a:p>
            <a:pPr marL="457200" indent="-457200">
              <a:buAutoNum type="arabicPeriod"/>
            </a:pPr>
            <a:r>
              <a:rPr lang="nl-NL" sz="2400" dirty="0"/>
              <a:t>Elke 4 topkeurmerken zijn van belang in de groensector</a:t>
            </a:r>
          </a:p>
          <a:p>
            <a:pPr marL="457200" indent="-457200">
              <a:buAutoNum type="arabicPeriod"/>
            </a:pPr>
            <a:r>
              <a:rPr lang="nl-NL" sz="2400" dirty="0"/>
              <a:t>Zoek op </a:t>
            </a:r>
            <a:r>
              <a:rPr lang="nl-NL" sz="2400" dirty="0">
                <a:hlinkClick r:id="rId3"/>
              </a:rPr>
              <a:t>https://keurmerkenwijzer.nl/</a:t>
            </a:r>
            <a:r>
              <a:rPr lang="nl-NL" sz="2400" dirty="0"/>
              <a:t> ieder 2 keurmerken die volgens jouw niets of weinig toevoegen aan de topkeurmerken en verklaar waarom niet.</a:t>
            </a:r>
          </a:p>
          <a:p>
            <a:pPr marL="457200" indent="-457200">
              <a:buAutoNum type="arabicPeriod"/>
            </a:pPr>
            <a:endParaRPr lang="nl-NL" sz="2400" dirty="0"/>
          </a:p>
        </p:txBody>
      </p:sp>
      <p:pic>
        <p:nvPicPr>
          <p:cNvPr id="3" name="Afbeelding 2">
            <a:extLst>
              <a:ext uri="{FF2B5EF4-FFF2-40B4-BE49-F238E27FC236}">
                <a16:creationId xmlns:a16="http://schemas.microsoft.com/office/drawing/2014/main" id="{155515B6-2F24-ADFD-5FCD-0512A4E7CF05}"/>
              </a:ext>
            </a:extLst>
          </p:cNvPr>
          <p:cNvPicPr>
            <a:picLocks noChangeAspect="1"/>
          </p:cNvPicPr>
          <p:nvPr/>
        </p:nvPicPr>
        <p:blipFill>
          <a:blip r:embed="rId4"/>
          <a:stretch>
            <a:fillRect/>
          </a:stretch>
        </p:blipFill>
        <p:spPr>
          <a:xfrm>
            <a:off x="5057775" y="4533901"/>
            <a:ext cx="2324099" cy="2324099"/>
          </a:xfrm>
          <a:prstGeom prst="rect">
            <a:avLst/>
          </a:prstGeom>
        </p:spPr>
      </p:pic>
    </p:spTree>
    <p:extLst>
      <p:ext uri="{BB962C8B-B14F-4D97-AF65-F5344CB8AC3E}">
        <p14:creationId xmlns:p14="http://schemas.microsoft.com/office/powerpoint/2010/main" val="322828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2677656"/>
          </a:xfrm>
          <a:prstGeom prst="rect">
            <a:avLst/>
          </a:prstGeom>
          <a:noFill/>
        </p:spPr>
        <p:txBody>
          <a:bodyPr wrap="square" rtlCol="0">
            <a:spAutoFit/>
          </a:bodyPr>
          <a:lstStyle/>
          <a:p>
            <a:r>
              <a:rPr lang="nl-NL" sz="2400" dirty="0"/>
              <a:t>Les 04: H2 Focus op kwaliteit en zelfscan</a:t>
            </a:r>
          </a:p>
          <a:p>
            <a:endParaRPr lang="nl-NL" sz="2400" dirty="0"/>
          </a:p>
          <a:p>
            <a:endParaRPr lang="nl-NL" sz="2400" dirty="0"/>
          </a:p>
          <a:p>
            <a:pPr algn="ctr"/>
            <a:r>
              <a:rPr lang="nl-NL" sz="2400" dirty="0"/>
              <a:t>Vandaag kunnen we naar een</a:t>
            </a:r>
          </a:p>
          <a:p>
            <a:pPr algn="ctr"/>
            <a:endParaRPr lang="nl-NL" sz="2400" dirty="0"/>
          </a:p>
          <a:p>
            <a:pPr algn="ctr"/>
            <a:r>
              <a:rPr lang="nl-NL" sz="2400" dirty="0"/>
              <a:t>“Duurzame voetafdruk”</a:t>
            </a:r>
          </a:p>
          <a:p>
            <a:endParaRPr lang="nl-NL" sz="2400" dirty="0"/>
          </a:p>
        </p:txBody>
      </p:sp>
      <p:pic>
        <p:nvPicPr>
          <p:cNvPr id="2" name="Afbeelding 1">
            <a:extLst>
              <a:ext uri="{FF2B5EF4-FFF2-40B4-BE49-F238E27FC236}">
                <a16:creationId xmlns:a16="http://schemas.microsoft.com/office/drawing/2014/main" id="{4CBC18D2-31EE-0A6F-826B-22DE0E08F75C}"/>
              </a:ext>
            </a:extLst>
          </p:cNvPr>
          <p:cNvPicPr>
            <a:picLocks noChangeAspect="1"/>
          </p:cNvPicPr>
          <p:nvPr/>
        </p:nvPicPr>
        <p:blipFill>
          <a:blip r:embed="rId3"/>
          <a:stretch>
            <a:fillRect/>
          </a:stretch>
        </p:blipFill>
        <p:spPr>
          <a:xfrm>
            <a:off x="4998220" y="3881100"/>
            <a:ext cx="2195559" cy="2268139"/>
          </a:xfrm>
          <a:prstGeom prst="rect">
            <a:avLst/>
          </a:prstGeom>
        </p:spPr>
      </p:pic>
    </p:spTree>
    <p:extLst>
      <p:ext uri="{BB962C8B-B14F-4D97-AF65-F5344CB8AC3E}">
        <p14:creationId xmlns:p14="http://schemas.microsoft.com/office/powerpoint/2010/main" val="90620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21B2D228-5EE1-45E4-AAE7-83C454BA19BB}"/>
              </a:ext>
            </a:extLst>
          </p:cNvPr>
          <p:cNvSpPr txBox="1"/>
          <p:nvPr/>
        </p:nvSpPr>
        <p:spPr>
          <a:xfrm>
            <a:off x="2183002" y="1203444"/>
            <a:ext cx="7599173" cy="5139869"/>
          </a:xfrm>
          <a:prstGeom prst="rect">
            <a:avLst/>
          </a:prstGeom>
          <a:noFill/>
        </p:spPr>
        <p:txBody>
          <a:bodyPr wrap="square" rtlCol="0">
            <a:spAutoFit/>
          </a:bodyPr>
          <a:lstStyle/>
          <a:p>
            <a:r>
              <a:rPr lang="nl-NL" sz="2400" dirty="0"/>
              <a:t>Les 04: H2 Focus op kwaliteit en zelfscan</a:t>
            </a:r>
          </a:p>
          <a:p>
            <a:endParaRPr lang="nl-NL" sz="2400" dirty="0"/>
          </a:p>
          <a:p>
            <a:r>
              <a:rPr lang="nl-NL" sz="2400" dirty="0"/>
              <a:t>Bij het opstellen van de duurzame voetafdruk kijken we naar:</a:t>
            </a:r>
          </a:p>
          <a:p>
            <a:endParaRPr lang="nl-NL" sz="2400" dirty="0"/>
          </a:p>
          <a:p>
            <a:pPr marL="342900" indent="-342900">
              <a:buFont typeface="Arial" panose="020B0604020202020204" pitchFamily="34" charset="0"/>
              <a:buChar char="•"/>
            </a:pPr>
            <a:r>
              <a:rPr lang="nl-NL" sz="2400" dirty="0"/>
              <a:t>Duurzame ontwikkeling</a:t>
            </a:r>
          </a:p>
          <a:p>
            <a:r>
              <a:rPr lang="nl-NL" sz="1600" i="1" dirty="0"/>
              <a:t>ontwikkeling die de behoeften van huidige generaties vervult, zonder daarbij de mogelijkheid voor toekomstige generaties om in hun behoefte te voorzien aan te tasten’ </a:t>
            </a:r>
          </a:p>
          <a:p>
            <a:pPr marL="342900" indent="-342900">
              <a:buFont typeface="Arial" panose="020B0604020202020204" pitchFamily="34" charset="0"/>
              <a:buChar char="•"/>
            </a:pPr>
            <a:r>
              <a:rPr lang="nl-NL" sz="2400" dirty="0"/>
              <a:t>Ecologische Voetafdruk</a:t>
            </a:r>
          </a:p>
          <a:p>
            <a:r>
              <a:rPr lang="nl-NL" sz="1600" i="1" dirty="0"/>
              <a:t>totale oppervlakte aan biologisch productief land en water dat wordt gebruikt om alle middelen en energiestromen, die door deze mensen gebruikt worden, te produceren (voedsel, energie en materiaal) en om al het afval dat door dezelfde mensen wordt geproduceerd af te breken of te compenseren</a:t>
            </a:r>
          </a:p>
          <a:p>
            <a:pPr marL="342900" indent="-342900">
              <a:buFont typeface="Arial" panose="020B0604020202020204" pitchFamily="34" charset="0"/>
              <a:buChar char="•"/>
            </a:pPr>
            <a:endParaRPr lang="nl-NL" sz="1600" i="1" dirty="0"/>
          </a:p>
          <a:p>
            <a:pPr marL="342900" indent="-342900">
              <a:buFont typeface="Arial" panose="020B0604020202020204" pitchFamily="34" charset="0"/>
              <a:buChar char="•"/>
            </a:pPr>
            <a:endParaRPr lang="nl-NL" sz="2400" dirty="0"/>
          </a:p>
        </p:txBody>
      </p:sp>
      <p:pic>
        <p:nvPicPr>
          <p:cNvPr id="4" name="Afbeelding 3">
            <a:extLst>
              <a:ext uri="{FF2B5EF4-FFF2-40B4-BE49-F238E27FC236}">
                <a16:creationId xmlns:a16="http://schemas.microsoft.com/office/drawing/2014/main" id="{6FC01CC1-1AE2-8AC9-1BCF-1FDDABE1319D}"/>
              </a:ext>
            </a:extLst>
          </p:cNvPr>
          <p:cNvPicPr>
            <a:picLocks noChangeAspect="1"/>
          </p:cNvPicPr>
          <p:nvPr/>
        </p:nvPicPr>
        <p:blipFill>
          <a:blip r:embed="rId3"/>
          <a:stretch>
            <a:fillRect/>
          </a:stretch>
        </p:blipFill>
        <p:spPr>
          <a:xfrm>
            <a:off x="3898337" y="5849579"/>
            <a:ext cx="4168501" cy="662997"/>
          </a:xfrm>
          <a:prstGeom prst="rect">
            <a:avLst/>
          </a:prstGeom>
        </p:spPr>
      </p:pic>
    </p:spTree>
    <p:extLst>
      <p:ext uri="{BB962C8B-B14F-4D97-AF65-F5344CB8AC3E}">
        <p14:creationId xmlns:p14="http://schemas.microsoft.com/office/powerpoint/2010/main" val="87567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5BE10315-6621-4603-BCB1-7813A36D2C47}" vid="{864B3A44-6AB3-4355-99FE-34D5E483778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FE22F-062F-4228-9E2D-D7BFACEAD89F}">
  <ds:schemaRef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915d7cad-3e71-4cea-95bb-ac32222adf06"/>
    <ds:schemaRef ds:uri="http://schemas.openxmlformats.org/package/2006/metadata/core-properties"/>
    <ds:schemaRef ds:uri="82ac19c3-1cff-4f70-a585-2de21a3866ce"/>
    <ds:schemaRef ds:uri="http://purl.org/dc/terms/"/>
  </ds:schemaRefs>
</ds:datastoreItem>
</file>

<file path=customXml/itemProps2.xml><?xml version="1.0" encoding="utf-8"?>
<ds:datastoreItem xmlns:ds="http://schemas.openxmlformats.org/officeDocument/2006/customXml" ds:itemID="{AA041B0F-429E-4AA2-9A6E-21B76EAD422A}">
  <ds:schemaRefs>
    <ds:schemaRef ds:uri="http://schemas.microsoft.com/sharepoint/v3/contenttype/forms"/>
  </ds:schemaRefs>
</ds:datastoreItem>
</file>

<file path=customXml/itemProps3.xml><?xml version="1.0" encoding="utf-8"?>
<ds:datastoreItem xmlns:ds="http://schemas.openxmlformats.org/officeDocument/2006/customXml" ds:itemID="{DF878FD2-8662-4825-8DE9-C319ABE1EE61}"/>
</file>

<file path=docProps/app.xml><?xml version="1.0" encoding="utf-8"?>
<Properties xmlns="http://schemas.openxmlformats.org/officeDocument/2006/extended-properties" xmlns:vt="http://schemas.openxmlformats.org/officeDocument/2006/docPropsVTypes">
  <Template>Presentatie zone college</Template>
  <TotalTime>2365</TotalTime>
  <Words>742</Words>
  <Application>Microsoft Office PowerPoint</Application>
  <PresentationFormat>Breedbeeld</PresentationFormat>
  <Paragraphs>121</Paragraphs>
  <Slides>16</Slides>
  <Notes>15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Kantoorthema</vt:lpstr>
      <vt:lpstr>PowerPoint-presentatie</vt:lpstr>
      <vt:lpstr>LES PROGRAMMA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Ben Nienhuis</cp:lastModifiedBy>
  <cp:revision>113</cp:revision>
  <dcterms:created xsi:type="dcterms:W3CDTF">2019-11-11T11:58:32Z</dcterms:created>
  <dcterms:modified xsi:type="dcterms:W3CDTF">2024-04-08T13:31:35Z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